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76" r:id="rId2"/>
    <p:sldMasterId id="2147483660" r:id="rId3"/>
  </p:sldMasterIdLst>
  <p:notesMasterIdLst>
    <p:notesMasterId r:id="rId21"/>
  </p:notesMasterIdLst>
  <p:handoutMasterIdLst>
    <p:handoutMasterId r:id="rId22"/>
  </p:handoutMasterIdLst>
  <p:sldIdLst>
    <p:sldId id="367" r:id="rId4"/>
    <p:sldId id="366" r:id="rId5"/>
    <p:sldId id="365" r:id="rId6"/>
    <p:sldId id="349" r:id="rId7"/>
    <p:sldId id="350" r:id="rId8"/>
    <p:sldId id="351" r:id="rId9"/>
    <p:sldId id="352" r:id="rId10"/>
    <p:sldId id="353" r:id="rId11"/>
    <p:sldId id="355" r:id="rId12"/>
    <p:sldId id="354" r:id="rId13"/>
    <p:sldId id="356" r:id="rId14"/>
    <p:sldId id="357" r:id="rId15"/>
    <p:sldId id="358" r:id="rId16"/>
    <p:sldId id="359" r:id="rId17"/>
    <p:sldId id="360" r:id="rId18"/>
    <p:sldId id="362" r:id="rId19"/>
    <p:sldId id="36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107" autoAdjust="0"/>
    <p:restoredTop sz="94718" autoAdjust="0"/>
  </p:normalViewPr>
  <p:slideViewPr>
    <p:cSldViewPr>
      <p:cViewPr varScale="1">
        <p:scale>
          <a:sx n="109" d="100"/>
          <a:sy n="109" d="100"/>
        </p:scale>
        <p:origin x="1520"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6D97F04-B7F0-46D7-ADDD-D83F3A551FDC}" type="datetimeFigureOut">
              <a:rPr lang="en-US" smtClean="0"/>
              <a:pPr/>
              <a:t>9/12/25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1C8A15A-E4B5-414C-837E-C6BB1B7F0900}"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5655BC4-54A9-44EE-A205-5278EB21D91F}" type="datetimeFigureOut">
              <a:rPr lang="en-US" smtClean="0"/>
              <a:pPr/>
              <a:t>9/12/25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D87BF1-B511-42D4-934F-D4C71937D3E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hyperlink" Target="mailto:aqadir@jinnah.edu.pk"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3A67683-BB2D-4F0A-8564-383F0F0D9EA7}" type="datetime1">
              <a:rPr lang="en-US" smtClean="0"/>
              <a:pPr/>
              <a:t>9/12/25</a:t>
            </a:fld>
            <a:endParaRPr lang="en-US"/>
          </a:p>
        </p:txBody>
      </p:sp>
      <p:sp>
        <p:nvSpPr>
          <p:cNvPr id="5" name="Footer Placeholder 4"/>
          <p:cNvSpPr>
            <a:spLocks noGrp="1"/>
          </p:cNvSpPr>
          <p:nvPr>
            <p:ph type="ftr" sz="quarter" idx="11"/>
          </p:nvPr>
        </p:nvSpPr>
        <p:spPr/>
        <p:txBody>
          <a:bodyPr/>
          <a:lstStyle>
            <a:lvl1pPr>
              <a:defRPr sz="1800"/>
            </a:lvl1pPr>
          </a:lstStyle>
          <a:p>
            <a:r>
              <a:rPr lang="en-US" dirty="0">
                <a:latin typeface="Verdana" pitchFamily="34" charset="0"/>
                <a:hlinkClick r:id="rId2"/>
              </a:rPr>
              <a:t>aqadir@jinnah.edu.pk</a:t>
            </a:r>
            <a:endParaRPr lang="en-US" dirty="0"/>
          </a:p>
        </p:txBody>
      </p:sp>
      <p:sp>
        <p:nvSpPr>
          <p:cNvPr id="6" name="Slide Number Placeholder 5"/>
          <p:cNvSpPr>
            <a:spLocks noGrp="1"/>
          </p:cNvSpPr>
          <p:nvPr>
            <p:ph type="sldNum" sz="quarter" idx="12"/>
          </p:nvPr>
        </p:nvSpPr>
        <p:spPr/>
        <p:txBody>
          <a:bodyPr/>
          <a:lstStyle/>
          <a:p>
            <a:fld id="{42AC90BD-678B-495C-AC87-66050D917D7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C85CBFA-50A1-491C-B24D-56BB2A41BE12}" type="datetime1">
              <a:rPr lang="en-US" smtClean="0"/>
              <a:pPr/>
              <a:t>9/12/25</a:t>
            </a:fld>
            <a:endParaRPr lang="en-US"/>
          </a:p>
        </p:txBody>
      </p:sp>
      <p:sp>
        <p:nvSpPr>
          <p:cNvPr id="5" name="Footer Placeholder 4"/>
          <p:cNvSpPr>
            <a:spLocks noGrp="1"/>
          </p:cNvSpPr>
          <p:nvPr>
            <p:ph type="ftr" sz="quarter" idx="11"/>
          </p:nvPr>
        </p:nvSpPr>
        <p:spPr/>
        <p:txBody>
          <a:bodyPr/>
          <a:lstStyle/>
          <a:p>
            <a:r>
              <a:rPr lang="en-US"/>
              <a:t>aqadir@jinnah.edu.pk</a:t>
            </a:r>
          </a:p>
        </p:txBody>
      </p:sp>
      <p:sp>
        <p:nvSpPr>
          <p:cNvPr id="6" name="Slide Number Placeholder 5"/>
          <p:cNvSpPr>
            <a:spLocks noGrp="1"/>
          </p:cNvSpPr>
          <p:nvPr>
            <p:ph type="sldNum" sz="quarter" idx="12"/>
          </p:nvPr>
        </p:nvSpPr>
        <p:spPr/>
        <p:txBody>
          <a:bodyPr/>
          <a:lstStyle/>
          <a:p>
            <a:fld id="{42AC90BD-678B-495C-AC87-66050D917D7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E0B91C-34CC-4345-8B9C-95D24BFFCB31}" type="datetime1">
              <a:rPr lang="en-US" smtClean="0"/>
              <a:pPr/>
              <a:t>9/12/25</a:t>
            </a:fld>
            <a:endParaRPr lang="en-US"/>
          </a:p>
        </p:txBody>
      </p:sp>
      <p:sp>
        <p:nvSpPr>
          <p:cNvPr id="5" name="Footer Placeholder 4"/>
          <p:cNvSpPr>
            <a:spLocks noGrp="1"/>
          </p:cNvSpPr>
          <p:nvPr>
            <p:ph type="ftr" sz="quarter" idx="11"/>
          </p:nvPr>
        </p:nvSpPr>
        <p:spPr/>
        <p:txBody>
          <a:bodyPr/>
          <a:lstStyle/>
          <a:p>
            <a:r>
              <a:rPr lang="en-US"/>
              <a:t>aqadir@jinnah.edu.pk</a:t>
            </a:r>
          </a:p>
        </p:txBody>
      </p:sp>
      <p:sp>
        <p:nvSpPr>
          <p:cNvPr id="6" name="Slide Number Placeholder 5"/>
          <p:cNvSpPr>
            <a:spLocks noGrp="1"/>
          </p:cNvSpPr>
          <p:nvPr>
            <p:ph type="sldNum" sz="quarter" idx="12"/>
          </p:nvPr>
        </p:nvSpPr>
        <p:spPr/>
        <p:txBody>
          <a:bodyPr/>
          <a:lstStyle/>
          <a:p>
            <a:fld id="{42AC90BD-678B-495C-AC87-66050D917D79}"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3B0459B-8B01-4CBD-84A9-7466E37B9386}" type="datetime1">
              <a:rPr lang="en-US" smtClean="0"/>
              <a:pPr/>
              <a:t>9/12/25</a:t>
            </a:fld>
            <a:endParaRPr lang="en-US"/>
          </a:p>
        </p:txBody>
      </p:sp>
      <p:sp>
        <p:nvSpPr>
          <p:cNvPr id="4" name="Footer Placeholder 3"/>
          <p:cNvSpPr>
            <a:spLocks noGrp="1"/>
          </p:cNvSpPr>
          <p:nvPr>
            <p:ph type="ftr" sz="quarter" idx="11"/>
          </p:nvPr>
        </p:nvSpPr>
        <p:spPr/>
        <p:txBody>
          <a:bodyPr/>
          <a:lstStyle/>
          <a:p>
            <a:r>
              <a:rPr lang="en-US"/>
              <a:t>aqadir@jinnah.edu.pk</a:t>
            </a:r>
          </a:p>
        </p:txBody>
      </p:sp>
      <p:sp>
        <p:nvSpPr>
          <p:cNvPr id="5" name="Slide Number Placeholder 4"/>
          <p:cNvSpPr>
            <a:spLocks noGrp="1"/>
          </p:cNvSpPr>
          <p:nvPr>
            <p:ph type="sldNum" sz="quarter" idx="12"/>
          </p:nvPr>
        </p:nvSpPr>
        <p:spPr/>
        <p:txBody>
          <a:bodyPr/>
          <a:lstStyle/>
          <a:p>
            <a:fld id="{42AC90BD-678B-495C-AC87-66050D917D79}"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2202A1F-0619-4330-B433-31BCC8627E86}" type="datetime1">
              <a:rPr lang="en-US" smtClean="0"/>
              <a:pPr/>
              <a:t>9/12/25</a:t>
            </a:fld>
            <a:endParaRPr lang="en-US"/>
          </a:p>
        </p:txBody>
      </p:sp>
      <p:sp>
        <p:nvSpPr>
          <p:cNvPr id="4" name="Footer Placeholder 3"/>
          <p:cNvSpPr>
            <a:spLocks noGrp="1"/>
          </p:cNvSpPr>
          <p:nvPr>
            <p:ph type="ftr" sz="quarter" idx="11"/>
          </p:nvPr>
        </p:nvSpPr>
        <p:spPr/>
        <p:txBody>
          <a:bodyPr/>
          <a:lstStyle/>
          <a:p>
            <a:r>
              <a:rPr lang="en-US"/>
              <a:t>aqadir@jinnah.edu.pk</a:t>
            </a:r>
          </a:p>
        </p:txBody>
      </p:sp>
      <p:sp>
        <p:nvSpPr>
          <p:cNvPr id="5" name="Slide Number Placeholder 4"/>
          <p:cNvSpPr>
            <a:spLocks noGrp="1"/>
          </p:cNvSpPr>
          <p:nvPr>
            <p:ph type="sldNum" sz="quarter" idx="12"/>
          </p:nvPr>
        </p:nvSpPr>
        <p:spPr/>
        <p:txBody>
          <a:bodyPr/>
          <a:lstStyle/>
          <a:p>
            <a:fld id="{42AC90BD-678B-495C-AC87-66050D917D79}"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29EBA0E-7BF8-479C-A444-69B47B570254}" type="datetime1">
              <a:rPr lang="en-US" smtClean="0"/>
              <a:pPr/>
              <a:t>9/12/25</a:t>
            </a:fld>
            <a:endParaRPr lang="en-US"/>
          </a:p>
        </p:txBody>
      </p:sp>
      <p:sp>
        <p:nvSpPr>
          <p:cNvPr id="4" name="Footer Placeholder 3"/>
          <p:cNvSpPr>
            <a:spLocks noGrp="1"/>
          </p:cNvSpPr>
          <p:nvPr>
            <p:ph type="ftr" sz="quarter" idx="11"/>
          </p:nvPr>
        </p:nvSpPr>
        <p:spPr/>
        <p:txBody>
          <a:bodyPr/>
          <a:lstStyle/>
          <a:p>
            <a:r>
              <a:rPr lang="en-US"/>
              <a:t>aqadir@jinnah.edu.pk</a:t>
            </a:r>
          </a:p>
        </p:txBody>
      </p:sp>
      <p:sp>
        <p:nvSpPr>
          <p:cNvPr id="5" name="Slide Number Placeholder 4"/>
          <p:cNvSpPr>
            <a:spLocks noGrp="1"/>
          </p:cNvSpPr>
          <p:nvPr>
            <p:ph type="sldNum" sz="quarter" idx="12"/>
          </p:nvPr>
        </p:nvSpPr>
        <p:spPr/>
        <p:txBody>
          <a:bodyPr/>
          <a:lstStyle/>
          <a:p>
            <a:fld id="{42AC90BD-678B-495C-AC87-66050D917D79}"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3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6CAD053-42BD-4D76-B731-3E7F4984DB86}" type="datetime1">
              <a:rPr lang="en-US" smtClean="0"/>
              <a:pPr/>
              <a:t>9/12/25</a:t>
            </a:fld>
            <a:endParaRPr lang="en-US"/>
          </a:p>
        </p:txBody>
      </p:sp>
      <p:sp>
        <p:nvSpPr>
          <p:cNvPr id="4" name="Footer Placeholder 3"/>
          <p:cNvSpPr>
            <a:spLocks noGrp="1"/>
          </p:cNvSpPr>
          <p:nvPr>
            <p:ph type="ftr" sz="quarter" idx="11"/>
          </p:nvPr>
        </p:nvSpPr>
        <p:spPr/>
        <p:txBody>
          <a:bodyPr/>
          <a:lstStyle/>
          <a:p>
            <a:r>
              <a:rPr lang="en-US"/>
              <a:t>aqadir@jinnah.edu.pk</a:t>
            </a:r>
          </a:p>
        </p:txBody>
      </p:sp>
      <p:sp>
        <p:nvSpPr>
          <p:cNvPr id="5" name="Slide Number Placeholder 4"/>
          <p:cNvSpPr>
            <a:spLocks noGrp="1"/>
          </p:cNvSpPr>
          <p:nvPr>
            <p:ph type="sldNum" sz="quarter" idx="12"/>
          </p:nvPr>
        </p:nvSpPr>
        <p:spPr/>
        <p:txBody>
          <a:bodyPr/>
          <a:lstStyle/>
          <a:p>
            <a:fld id="{42AC90BD-678B-495C-AC87-66050D917D79}"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8F007F4-71F5-4FD6-92ED-6F9061567789}" type="datetime1">
              <a:rPr lang="en-US" smtClean="0"/>
              <a:pPr/>
              <a:t>9/12/25</a:t>
            </a:fld>
            <a:endParaRPr lang="en-US"/>
          </a:p>
        </p:txBody>
      </p:sp>
      <p:sp>
        <p:nvSpPr>
          <p:cNvPr id="5" name="Footer Placeholder 4"/>
          <p:cNvSpPr>
            <a:spLocks noGrp="1"/>
          </p:cNvSpPr>
          <p:nvPr>
            <p:ph type="ftr" sz="quarter" idx="11"/>
          </p:nvPr>
        </p:nvSpPr>
        <p:spPr/>
        <p:txBody>
          <a:bodyPr/>
          <a:lstStyle/>
          <a:p>
            <a:r>
              <a:rPr lang="en-US"/>
              <a:t>aqadir@jinnah.edu.pk</a:t>
            </a:r>
          </a:p>
        </p:txBody>
      </p:sp>
      <p:sp>
        <p:nvSpPr>
          <p:cNvPr id="6" name="Slide Number Placeholder 5"/>
          <p:cNvSpPr>
            <a:spLocks noGrp="1"/>
          </p:cNvSpPr>
          <p:nvPr>
            <p:ph type="sldNum" sz="quarter" idx="12"/>
          </p:nvPr>
        </p:nvSpPr>
        <p:spPr/>
        <p:txBody>
          <a:bodyPr/>
          <a:lstStyle/>
          <a:p>
            <a:fld id="{14686890-B78D-4F12-914E-2C09982F9975}"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00664F1-6399-4098-9B15-871A71B45467}" type="datetime1">
              <a:rPr lang="en-US" smtClean="0"/>
              <a:pPr/>
              <a:t>9/12/25</a:t>
            </a:fld>
            <a:endParaRPr lang="en-US"/>
          </a:p>
        </p:txBody>
      </p:sp>
      <p:sp>
        <p:nvSpPr>
          <p:cNvPr id="5" name="Footer Placeholder 4"/>
          <p:cNvSpPr>
            <a:spLocks noGrp="1"/>
          </p:cNvSpPr>
          <p:nvPr>
            <p:ph type="ftr" sz="quarter" idx="11"/>
          </p:nvPr>
        </p:nvSpPr>
        <p:spPr/>
        <p:txBody>
          <a:bodyPr/>
          <a:lstStyle/>
          <a:p>
            <a:r>
              <a:rPr lang="en-US"/>
              <a:t>aqadir@jinnah.edu.pk</a:t>
            </a:r>
          </a:p>
        </p:txBody>
      </p:sp>
      <p:sp>
        <p:nvSpPr>
          <p:cNvPr id="6" name="Slide Number Placeholder 5"/>
          <p:cNvSpPr>
            <a:spLocks noGrp="1"/>
          </p:cNvSpPr>
          <p:nvPr>
            <p:ph type="sldNum" sz="quarter" idx="12"/>
          </p:nvPr>
        </p:nvSpPr>
        <p:spPr/>
        <p:txBody>
          <a:bodyPr/>
          <a:lstStyle/>
          <a:p>
            <a:fld id="{14686890-B78D-4F12-914E-2C09982F9975}"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CC4FC2-99BE-48D9-B918-872CB48B8920}" type="datetime1">
              <a:rPr lang="en-US" smtClean="0"/>
              <a:pPr/>
              <a:t>9/12/25</a:t>
            </a:fld>
            <a:endParaRPr lang="en-US"/>
          </a:p>
        </p:txBody>
      </p:sp>
      <p:sp>
        <p:nvSpPr>
          <p:cNvPr id="5" name="Footer Placeholder 4"/>
          <p:cNvSpPr>
            <a:spLocks noGrp="1"/>
          </p:cNvSpPr>
          <p:nvPr>
            <p:ph type="ftr" sz="quarter" idx="11"/>
          </p:nvPr>
        </p:nvSpPr>
        <p:spPr/>
        <p:txBody>
          <a:bodyPr/>
          <a:lstStyle/>
          <a:p>
            <a:r>
              <a:rPr lang="en-US"/>
              <a:t>aqadir@jinnah.edu.pk</a:t>
            </a:r>
          </a:p>
        </p:txBody>
      </p:sp>
      <p:sp>
        <p:nvSpPr>
          <p:cNvPr id="6" name="Slide Number Placeholder 5"/>
          <p:cNvSpPr>
            <a:spLocks noGrp="1"/>
          </p:cNvSpPr>
          <p:nvPr>
            <p:ph type="sldNum" sz="quarter" idx="12"/>
          </p:nvPr>
        </p:nvSpPr>
        <p:spPr/>
        <p:txBody>
          <a:bodyPr/>
          <a:lstStyle/>
          <a:p>
            <a:fld id="{14686890-B78D-4F12-914E-2C09982F9975}"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8E868A6-0541-4604-9F6F-AE2B19248A07}" type="datetime1">
              <a:rPr lang="en-US" smtClean="0"/>
              <a:pPr/>
              <a:t>9/12/25</a:t>
            </a:fld>
            <a:endParaRPr lang="en-US"/>
          </a:p>
        </p:txBody>
      </p:sp>
      <p:sp>
        <p:nvSpPr>
          <p:cNvPr id="6" name="Footer Placeholder 5"/>
          <p:cNvSpPr>
            <a:spLocks noGrp="1"/>
          </p:cNvSpPr>
          <p:nvPr>
            <p:ph type="ftr" sz="quarter" idx="11"/>
          </p:nvPr>
        </p:nvSpPr>
        <p:spPr/>
        <p:txBody>
          <a:bodyPr/>
          <a:lstStyle/>
          <a:p>
            <a:r>
              <a:rPr lang="en-US"/>
              <a:t>aqadir@jinnah.edu.pk</a:t>
            </a:r>
          </a:p>
        </p:txBody>
      </p:sp>
      <p:sp>
        <p:nvSpPr>
          <p:cNvPr id="7" name="Slide Number Placeholder 6"/>
          <p:cNvSpPr>
            <a:spLocks noGrp="1"/>
          </p:cNvSpPr>
          <p:nvPr>
            <p:ph type="sldNum" sz="quarter" idx="12"/>
          </p:nvPr>
        </p:nvSpPr>
        <p:spPr/>
        <p:txBody>
          <a:bodyPr/>
          <a:lstStyle/>
          <a:p>
            <a:fld id="{14686890-B78D-4F12-914E-2C09982F997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327889-1263-4A93-9FDB-21B46E34731C}" type="datetime1">
              <a:rPr lang="en-US" smtClean="0"/>
              <a:pPr/>
              <a:t>9/12/25</a:t>
            </a:fld>
            <a:endParaRPr lang="en-US"/>
          </a:p>
        </p:txBody>
      </p:sp>
      <p:sp>
        <p:nvSpPr>
          <p:cNvPr id="5" name="Footer Placeholder 4"/>
          <p:cNvSpPr>
            <a:spLocks noGrp="1"/>
          </p:cNvSpPr>
          <p:nvPr>
            <p:ph type="ftr" sz="quarter" idx="11"/>
          </p:nvPr>
        </p:nvSpPr>
        <p:spPr/>
        <p:txBody>
          <a:bodyPr/>
          <a:lstStyle/>
          <a:p>
            <a:r>
              <a:rPr lang="en-US"/>
              <a:t>aqadir@jinnah.edu.pk</a:t>
            </a:r>
          </a:p>
        </p:txBody>
      </p:sp>
      <p:sp>
        <p:nvSpPr>
          <p:cNvPr id="6" name="Slide Number Placeholder 5"/>
          <p:cNvSpPr>
            <a:spLocks noGrp="1"/>
          </p:cNvSpPr>
          <p:nvPr>
            <p:ph type="sldNum" sz="quarter" idx="12"/>
          </p:nvPr>
        </p:nvSpPr>
        <p:spPr/>
        <p:txBody>
          <a:bodyPr/>
          <a:lstStyle/>
          <a:p>
            <a:fld id="{42AC90BD-678B-495C-AC87-66050D917D79}"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6F45A43-D780-4B42-AE57-9E96047290F3}" type="datetime1">
              <a:rPr lang="en-US" smtClean="0"/>
              <a:pPr/>
              <a:t>9/12/25</a:t>
            </a:fld>
            <a:endParaRPr lang="en-US"/>
          </a:p>
        </p:txBody>
      </p:sp>
      <p:sp>
        <p:nvSpPr>
          <p:cNvPr id="8" name="Footer Placeholder 7"/>
          <p:cNvSpPr>
            <a:spLocks noGrp="1"/>
          </p:cNvSpPr>
          <p:nvPr>
            <p:ph type="ftr" sz="quarter" idx="11"/>
          </p:nvPr>
        </p:nvSpPr>
        <p:spPr/>
        <p:txBody>
          <a:bodyPr/>
          <a:lstStyle/>
          <a:p>
            <a:r>
              <a:rPr lang="en-US"/>
              <a:t>aqadir@jinnah.edu.pk</a:t>
            </a:r>
          </a:p>
        </p:txBody>
      </p:sp>
      <p:sp>
        <p:nvSpPr>
          <p:cNvPr id="9" name="Slide Number Placeholder 8"/>
          <p:cNvSpPr>
            <a:spLocks noGrp="1"/>
          </p:cNvSpPr>
          <p:nvPr>
            <p:ph type="sldNum" sz="quarter" idx="12"/>
          </p:nvPr>
        </p:nvSpPr>
        <p:spPr/>
        <p:txBody>
          <a:bodyPr/>
          <a:lstStyle/>
          <a:p>
            <a:fld id="{14686890-B78D-4F12-914E-2C09982F9975}"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43F3B61-DC29-4064-94A5-13CC262DDDED}" type="datetime1">
              <a:rPr lang="en-US" smtClean="0"/>
              <a:pPr/>
              <a:t>9/12/25</a:t>
            </a:fld>
            <a:endParaRPr lang="en-US"/>
          </a:p>
        </p:txBody>
      </p:sp>
      <p:sp>
        <p:nvSpPr>
          <p:cNvPr id="4" name="Footer Placeholder 3"/>
          <p:cNvSpPr>
            <a:spLocks noGrp="1"/>
          </p:cNvSpPr>
          <p:nvPr>
            <p:ph type="ftr" sz="quarter" idx="11"/>
          </p:nvPr>
        </p:nvSpPr>
        <p:spPr/>
        <p:txBody>
          <a:bodyPr/>
          <a:lstStyle/>
          <a:p>
            <a:r>
              <a:rPr lang="en-US"/>
              <a:t>aqadir@jinnah.edu.pk</a:t>
            </a:r>
          </a:p>
        </p:txBody>
      </p:sp>
      <p:sp>
        <p:nvSpPr>
          <p:cNvPr id="5" name="Slide Number Placeholder 4"/>
          <p:cNvSpPr>
            <a:spLocks noGrp="1"/>
          </p:cNvSpPr>
          <p:nvPr>
            <p:ph type="sldNum" sz="quarter" idx="12"/>
          </p:nvPr>
        </p:nvSpPr>
        <p:spPr/>
        <p:txBody>
          <a:bodyPr/>
          <a:lstStyle/>
          <a:p>
            <a:fld id="{14686890-B78D-4F12-914E-2C09982F9975}"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24E6B4-46F1-4247-B744-AE69AA3A34C5}" type="datetime1">
              <a:rPr lang="en-US" smtClean="0"/>
              <a:pPr/>
              <a:t>9/12/25</a:t>
            </a:fld>
            <a:endParaRPr lang="en-US"/>
          </a:p>
        </p:txBody>
      </p:sp>
      <p:sp>
        <p:nvSpPr>
          <p:cNvPr id="3" name="Footer Placeholder 2"/>
          <p:cNvSpPr>
            <a:spLocks noGrp="1"/>
          </p:cNvSpPr>
          <p:nvPr>
            <p:ph type="ftr" sz="quarter" idx="11"/>
          </p:nvPr>
        </p:nvSpPr>
        <p:spPr/>
        <p:txBody>
          <a:bodyPr/>
          <a:lstStyle/>
          <a:p>
            <a:r>
              <a:rPr lang="en-US"/>
              <a:t>aqadir@jinnah.edu.pk</a:t>
            </a:r>
          </a:p>
        </p:txBody>
      </p:sp>
      <p:sp>
        <p:nvSpPr>
          <p:cNvPr id="4" name="Slide Number Placeholder 3"/>
          <p:cNvSpPr>
            <a:spLocks noGrp="1"/>
          </p:cNvSpPr>
          <p:nvPr>
            <p:ph type="sldNum" sz="quarter" idx="12"/>
          </p:nvPr>
        </p:nvSpPr>
        <p:spPr/>
        <p:txBody>
          <a:bodyPr/>
          <a:lstStyle/>
          <a:p>
            <a:fld id="{14686890-B78D-4F12-914E-2C09982F9975}"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DC86B45-FA96-43E2-B562-20D3C3323708}" type="datetime1">
              <a:rPr lang="en-US" smtClean="0"/>
              <a:pPr/>
              <a:t>9/12/25</a:t>
            </a:fld>
            <a:endParaRPr lang="en-US"/>
          </a:p>
        </p:txBody>
      </p:sp>
      <p:sp>
        <p:nvSpPr>
          <p:cNvPr id="6" name="Footer Placeholder 5"/>
          <p:cNvSpPr>
            <a:spLocks noGrp="1"/>
          </p:cNvSpPr>
          <p:nvPr>
            <p:ph type="ftr" sz="quarter" idx="11"/>
          </p:nvPr>
        </p:nvSpPr>
        <p:spPr/>
        <p:txBody>
          <a:bodyPr/>
          <a:lstStyle/>
          <a:p>
            <a:r>
              <a:rPr lang="en-US"/>
              <a:t>aqadir@jinnah.edu.pk</a:t>
            </a:r>
          </a:p>
        </p:txBody>
      </p:sp>
      <p:sp>
        <p:nvSpPr>
          <p:cNvPr id="7" name="Slide Number Placeholder 6"/>
          <p:cNvSpPr>
            <a:spLocks noGrp="1"/>
          </p:cNvSpPr>
          <p:nvPr>
            <p:ph type="sldNum" sz="quarter" idx="12"/>
          </p:nvPr>
        </p:nvSpPr>
        <p:spPr/>
        <p:txBody>
          <a:bodyPr/>
          <a:lstStyle/>
          <a:p>
            <a:fld id="{14686890-B78D-4F12-914E-2C09982F9975}" type="slidenum">
              <a:rPr lang="en-US" smtClean="0"/>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3B0FE76-5947-485F-8843-2CAE9E7198F5}" type="datetime1">
              <a:rPr lang="en-US" smtClean="0"/>
              <a:pPr/>
              <a:t>9/12/25</a:t>
            </a:fld>
            <a:endParaRPr lang="en-US"/>
          </a:p>
        </p:txBody>
      </p:sp>
      <p:sp>
        <p:nvSpPr>
          <p:cNvPr id="6" name="Footer Placeholder 5"/>
          <p:cNvSpPr>
            <a:spLocks noGrp="1"/>
          </p:cNvSpPr>
          <p:nvPr>
            <p:ph type="ftr" sz="quarter" idx="11"/>
          </p:nvPr>
        </p:nvSpPr>
        <p:spPr/>
        <p:txBody>
          <a:bodyPr/>
          <a:lstStyle/>
          <a:p>
            <a:r>
              <a:rPr lang="en-US"/>
              <a:t>aqadir@jinnah.edu.pk</a:t>
            </a:r>
          </a:p>
        </p:txBody>
      </p:sp>
      <p:sp>
        <p:nvSpPr>
          <p:cNvPr id="7" name="Slide Number Placeholder 6"/>
          <p:cNvSpPr>
            <a:spLocks noGrp="1"/>
          </p:cNvSpPr>
          <p:nvPr>
            <p:ph type="sldNum" sz="quarter" idx="12"/>
          </p:nvPr>
        </p:nvSpPr>
        <p:spPr/>
        <p:txBody>
          <a:bodyPr/>
          <a:lstStyle/>
          <a:p>
            <a:fld id="{14686890-B78D-4F12-914E-2C09982F9975}" type="slidenum">
              <a:rPr lang="en-US" smtClean="0"/>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3C6EE25-B7F8-4BC6-9E4F-515B52FB6896}" type="datetime1">
              <a:rPr lang="en-US" smtClean="0"/>
              <a:pPr/>
              <a:t>9/12/25</a:t>
            </a:fld>
            <a:endParaRPr lang="en-US"/>
          </a:p>
        </p:txBody>
      </p:sp>
      <p:sp>
        <p:nvSpPr>
          <p:cNvPr id="5" name="Footer Placeholder 4"/>
          <p:cNvSpPr>
            <a:spLocks noGrp="1"/>
          </p:cNvSpPr>
          <p:nvPr>
            <p:ph type="ftr" sz="quarter" idx="11"/>
          </p:nvPr>
        </p:nvSpPr>
        <p:spPr/>
        <p:txBody>
          <a:bodyPr/>
          <a:lstStyle/>
          <a:p>
            <a:r>
              <a:rPr lang="en-US"/>
              <a:t>aqadir@jinnah.edu.pk</a:t>
            </a:r>
          </a:p>
        </p:txBody>
      </p:sp>
      <p:sp>
        <p:nvSpPr>
          <p:cNvPr id="6" name="Slide Number Placeholder 5"/>
          <p:cNvSpPr>
            <a:spLocks noGrp="1"/>
          </p:cNvSpPr>
          <p:nvPr>
            <p:ph type="sldNum" sz="quarter" idx="12"/>
          </p:nvPr>
        </p:nvSpPr>
        <p:spPr/>
        <p:txBody>
          <a:bodyPr/>
          <a:lstStyle/>
          <a:p>
            <a:fld id="{14686890-B78D-4F12-914E-2C09982F9975}" type="slidenum">
              <a:rPr lang="en-US" smtClean="0"/>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CD882E7-1EBB-417E-B5F3-E84672221E29}" type="datetime1">
              <a:rPr lang="en-US" smtClean="0"/>
              <a:pPr/>
              <a:t>9/12/25</a:t>
            </a:fld>
            <a:endParaRPr lang="en-US"/>
          </a:p>
        </p:txBody>
      </p:sp>
      <p:sp>
        <p:nvSpPr>
          <p:cNvPr id="5" name="Footer Placeholder 4"/>
          <p:cNvSpPr>
            <a:spLocks noGrp="1"/>
          </p:cNvSpPr>
          <p:nvPr>
            <p:ph type="ftr" sz="quarter" idx="11"/>
          </p:nvPr>
        </p:nvSpPr>
        <p:spPr/>
        <p:txBody>
          <a:bodyPr/>
          <a:lstStyle/>
          <a:p>
            <a:r>
              <a:rPr lang="en-US"/>
              <a:t>aqadir@jinnah.edu.pk</a:t>
            </a:r>
          </a:p>
        </p:txBody>
      </p:sp>
      <p:sp>
        <p:nvSpPr>
          <p:cNvPr id="6" name="Slide Number Placeholder 5"/>
          <p:cNvSpPr>
            <a:spLocks noGrp="1"/>
          </p:cNvSpPr>
          <p:nvPr>
            <p:ph type="sldNum" sz="quarter" idx="12"/>
          </p:nvPr>
        </p:nvSpPr>
        <p:spPr/>
        <p:txBody>
          <a:bodyPr/>
          <a:lstStyle/>
          <a:p>
            <a:fld id="{14686890-B78D-4F12-914E-2C09982F9975}" type="slidenum">
              <a:rPr lang="en-US" smtClean="0"/>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9ED1265-B7D5-4E1B-9E55-7C3F2E2731AE}" type="datetime1">
              <a:rPr lang="en-US" smtClean="0"/>
              <a:pPr/>
              <a:t>9/12/25</a:t>
            </a:fld>
            <a:endParaRPr lang="en-US"/>
          </a:p>
        </p:txBody>
      </p:sp>
      <p:sp>
        <p:nvSpPr>
          <p:cNvPr id="5" name="Footer Placeholder 4"/>
          <p:cNvSpPr>
            <a:spLocks noGrp="1"/>
          </p:cNvSpPr>
          <p:nvPr>
            <p:ph type="ftr" sz="quarter" idx="11"/>
          </p:nvPr>
        </p:nvSpPr>
        <p:spPr/>
        <p:txBody>
          <a:bodyPr/>
          <a:lstStyle/>
          <a:p>
            <a:r>
              <a:rPr lang="en-US"/>
              <a:t>aqadir@jinnah.edu.pk</a:t>
            </a:r>
          </a:p>
        </p:txBody>
      </p:sp>
      <p:sp>
        <p:nvSpPr>
          <p:cNvPr id="6" name="Slide Number Placeholder 5"/>
          <p:cNvSpPr>
            <a:spLocks noGrp="1"/>
          </p:cNvSpPr>
          <p:nvPr>
            <p:ph type="sldNum" sz="quarter" idx="12"/>
          </p:nvPr>
        </p:nvSpPr>
        <p:spPr/>
        <p:txBody>
          <a:bodyPr/>
          <a:lstStyle/>
          <a:p>
            <a:fld id="{572E1E52-8D30-4AFD-A16C-1D30B72FDE15}" type="slidenum">
              <a:rPr lang="en-US" smtClean="0"/>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885156-925F-42F9-9BCE-C4F8C64CA612}" type="datetime1">
              <a:rPr lang="en-US" smtClean="0"/>
              <a:pPr/>
              <a:t>9/12/25</a:t>
            </a:fld>
            <a:endParaRPr lang="en-US"/>
          </a:p>
        </p:txBody>
      </p:sp>
      <p:sp>
        <p:nvSpPr>
          <p:cNvPr id="5" name="Footer Placeholder 4"/>
          <p:cNvSpPr>
            <a:spLocks noGrp="1"/>
          </p:cNvSpPr>
          <p:nvPr>
            <p:ph type="ftr" sz="quarter" idx="11"/>
          </p:nvPr>
        </p:nvSpPr>
        <p:spPr/>
        <p:txBody>
          <a:bodyPr/>
          <a:lstStyle/>
          <a:p>
            <a:r>
              <a:rPr lang="en-US"/>
              <a:t>aqadir@jinnah.edu.pk</a:t>
            </a:r>
          </a:p>
        </p:txBody>
      </p:sp>
      <p:sp>
        <p:nvSpPr>
          <p:cNvPr id="6" name="Slide Number Placeholder 5"/>
          <p:cNvSpPr>
            <a:spLocks noGrp="1"/>
          </p:cNvSpPr>
          <p:nvPr>
            <p:ph type="sldNum" sz="quarter" idx="12"/>
          </p:nvPr>
        </p:nvSpPr>
        <p:spPr/>
        <p:txBody>
          <a:bodyPr/>
          <a:lstStyle/>
          <a:p>
            <a:fld id="{572E1E52-8D30-4AFD-A16C-1D30B72FDE15}" type="slidenum">
              <a:rPr lang="en-US" smtClean="0"/>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727561-4212-4A8B-BD19-044955FD3CF7}" type="datetime1">
              <a:rPr lang="en-US" smtClean="0"/>
              <a:pPr/>
              <a:t>9/12/25</a:t>
            </a:fld>
            <a:endParaRPr lang="en-US"/>
          </a:p>
        </p:txBody>
      </p:sp>
      <p:sp>
        <p:nvSpPr>
          <p:cNvPr id="5" name="Footer Placeholder 4"/>
          <p:cNvSpPr>
            <a:spLocks noGrp="1"/>
          </p:cNvSpPr>
          <p:nvPr>
            <p:ph type="ftr" sz="quarter" idx="11"/>
          </p:nvPr>
        </p:nvSpPr>
        <p:spPr/>
        <p:txBody>
          <a:bodyPr/>
          <a:lstStyle/>
          <a:p>
            <a:r>
              <a:rPr lang="en-US"/>
              <a:t>aqadir@jinnah.edu.pk</a:t>
            </a:r>
          </a:p>
        </p:txBody>
      </p:sp>
      <p:sp>
        <p:nvSpPr>
          <p:cNvPr id="6" name="Slide Number Placeholder 5"/>
          <p:cNvSpPr>
            <a:spLocks noGrp="1"/>
          </p:cNvSpPr>
          <p:nvPr>
            <p:ph type="sldNum" sz="quarter" idx="12"/>
          </p:nvPr>
        </p:nvSpPr>
        <p:spPr/>
        <p:txBody>
          <a:bodyPr/>
          <a:lstStyle/>
          <a:p>
            <a:fld id="{572E1E52-8D30-4AFD-A16C-1D30B72FDE1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84FADB-8968-454A-8069-3BD34B78C5D5}" type="datetime1">
              <a:rPr lang="en-US" smtClean="0"/>
              <a:pPr/>
              <a:t>9/12/25</a:t>
            </a:fld>
            <a:endParaRPr lang="en-US"/>
          </a:p>
        </p:txBody>
      </p:sp>
      <p:sp>
        <p:nvSpPr>
          <p:cNvPr id="5" name="Footer Placeholder 4"/>
          <p:cNvSpPr>
            <a:spLocks noGrp="1"/>
          </p:cNvSpPr>
          <p:nvPr>
            <p:ph type="ftr" sz="quarter" idx="11"/>
          </p:nvPr>
        </p:nvSpPr>
        <p:spPr/>
        <p:txBody>
          <a:bodyPr/>
          <a:lstStyle/>
          <a:p>
            <a:r>
              <a:rPr lang="en-US"/>
              <a:t>aqadir@jinnah.edu.pk</a:t>
            </a:r>
          </a:p>
        </p:txBody>
      </p:sp>
      <p:sp>
        <p:nvSpPr>
          <p:cNvPr id="6" name="Slide Number Placeholder 5"/>
          <p:cNvSpPr>
            <a:spLocks noGrp="1"/>
          </p:cNvSpPr>
          <p:nvPr>
            <p:ph type="sldNum" sz="quarter" idx="12"/>
          </p:nvPr>
        </p:nvSpPr>
        <p:spPr/>
        <p:txBody>
          <a:bodyPr/>
          <a:lstStyle/>
          <a:p>
            <a:fld id="{42AC90BD-678B-495C-AC87-66050D917D79}"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632B27F-C6FF-4C18-B350-C03D15566A35}" type="datetime1">
              <a:rPr lang="en-US" smtClean="0"/>
              <a:pPr/>
              <a:t>9/12/25</a:t>
            </a:fld>
            <a:endParaRPr lang="en-US"/>
          </a:p>
        </p:txBody>
      </p:sp>
      <p:sp>
        <p:nvSpPr>
          <p:cNvPr id="6" name="Footer Placeholder 5"/>
          <p:cNvSpPr>
            <a:spLocks noGrp="1"/>
          </p:cNvSpPr>
          <p:nvPr>
            <p:ph type="ftr" sz="quarter" idx="11"/>
          </p:nvPr>
        </p:nvSpPr>
        <p:spPr/>
        <p:txBody>
          <a:bodyPr/>
          <a:lstStyle/>
          <a:p>
            <a:r>
              <a:rPr lang="en-US"/>
              <a:t>aqadir@jinnah.edu.pk</a:t>
            </a:r>
          </a:p>
        </p:txBody>
      </p:sp>
      <p:sp>
        <p:nvSpPr>
          <p:cNvPr id="7" name="Slide Number Placeholder 6"/>
          <p:cNvSpPr>
            <a:spLocks noGrp="1"/>
          </p:cNvSpPr>
          <p:nvPr>
            <p:ph type="sldNum" sz="quarter" idx="12"/>
          </p:nvPr>
        </p:nvSpPr>
        <p:spPr/>
        <p:txBody>
          <a:bodyPr/>
          <a:lstStyle/>
          <a:p>
            <a:fld id="{572E1E52-8D30-4AFD-A16C-1D30B72FDE15}" type="slidenum">
              <a:rPr lang="en-US" smtClean="0"/>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8B74D56-DAFF-4AB7-B7D3-20B3EDEF598D}" type="datetime1">
              <a:rPr lang="en-US" smtClean="0"/>
              <a:pPr/>
              <a:t>9/12/25</a:t>
            </a:fld>
            <a:endParaRPr lang="en-US"/>
          </a:p>
        </p:txBody>
      </p:sp>
      <p:sp>
        <p:nvSpPr>
          <p:cNvPr id="8" name="Footer Placeholder 7"/>
          <p:cNvSpPr>
            <a:spLocks noGrp="1"/>
          </p:cNvSpPr>
          <p:nvPr>
            <p:ph type="ftr" sz="quarter" idx="11"/>
          </p:nvPr>
        </p:nvSpPr>
        <p:spPr/>
        <p:txBody>
          <a:bodyPr/>
          <a:lstStyle/>
          <a:p>
            <a:r>
              <a:rPr lang="en-US"/>
              <a:t>aqadir@jinnah.edu.pk</a:t>
            </a:r>
          </a:p>
        </p:txBody>
      </p:sp>
      <p:sp>
        <p:nvSpPr>
          <p:cNvPr id="9" name="Slide Number Placeholder 8"/>
          <p:cNvSpPr>
            <a:spLocks noGrp="1"/>
          </p:cNvSpPr>
          <p:nvPr>
            <p:ph type="sldNum" sz="quarter" idx="12"/>
          </p:nvPr>
        </p:nvSpPr>
        <p:spPr/>
        <p:txBody>
          <a:bodyPr/>
          <a:lstStyle/>
          <a:p>
            <a:fld id="{572E1E52-8D30-4AFD-A16C-1D30B72FDE15}" type="slidenum">
              <a:rPr lang="en-US" smtClean="0"/>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3186FA-35B5-44A5-BC08-2F20E916C29B}" type="datetime1">
              <a:rPr lang="en-US" smtClean="0"/>
              <a:pPr/>
              <a:t>9/12/25</a:t>
            </a:fld>
            <a:endParaRPr lang="en-US"/>
          </a:p>
        </p:txBody>
      </p:sp>
      <p:sp>
        <p:nvSpPr>
          <p:cNvPr id="4" name="Footer Placeholder 3"/>
          <p:cNvSpPr>
            <a:spLocks noGrp="1"/>
          </p:cNvSpPr>
          <p:nvPr>
            <p:ph type="ftr" sz="quarter" idx="11"/>
          </p:nvPr>
        </p:nvSpPr>
        <p:spPr/>
        <p:txBody>
          <a:bodyPr/>
          <a:lstStyle/>
          <a:p>
            <a:r>
              <a:rPr lang="en-US"/>
              <a:t>aqadir@jinnah.edu.pk</a:t>
            </a:r>
          </a:p>
        </p:txBody>
      </p:sp>
      <p:sp>
        <p:nvSpPr>
          <p:cNvPr id="5" name="Slide Number Placeholder 4"/>
          <p:cNvSpPr>
            <a:spLocks noGrp="1"/>
          </p:cNvSpPr>
          <p:nvPr>
            <p:ph type="sldNum" sz="quarter" idx="12"/>
          </p:nvPr>
        </p:nvSpPr>
        <p:spPr/>
        <p:txBody>
          <a:bodyPr/>
          <a:lstStyle/>
          <a:p>
            <a:fld id="{572E1E52-8D30-4AFD-A16C-1D30B72FDE15}" type="slidenum">
              <a:rPr lang="en-US" smtClean="0"/>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9761A-08D8-47FC-9789-290B1EA3F1BB}" type="datetime1">
              <a:rPr lang="en-US" smtClean="0"/>
              <a:pPr/>
              <a:t>9/12/25</a:t>
            </a:fld>
            <a:endParaRPr lang="en-US"/>
          </a:p>
        </p:txBody>
      </p:sp>
      <p:sp>
        <p:nvSpPr>
          <p:cNvPr id="3" name="Footer Placeholder 2"/>
          <p:cNvSpPr>
            <a:spLocks noGrp="1"/>
          </p:cNvSpPr>
          <p:nvPr>
            <p:ph type="ftr" sz="quarter" idx="11"/>
          </p:nvPr>
        </p:nvSpPr>
        <p:spPr/>
        <p:txBody>
          <a:bodyPr/>
          <a:lstStyle/>
          <a:p>
            <a:r>
              <a:rPr lang="en-US"/>
              <a:t>aqadir@jinnah.edu.pk</a:t>
            </a:r>
          </a:p>
        </p:txBody>
      </p:sp>
      <p:sp>
        <p:nvSpPr>
          <p:cNvPr id="4" name="Slide Number Placeholder 3"/>
          <p:cNvSpPr>
            <a:spLocks noGrp="1"/>
          </p:cNvSpPr>
          <p:nvPr>
            <p:ph type="sldNum" sz="quarter" idx="12"/>
          </p:nvPr>
        </p:nvSpPr>
        <p:spPr/>
        <p:txBody>
          <a:bodyPr/>
          <a:lstStyle/>
          <a:p>
            <a:fld id="{572E1E52-8D30-4AFD-A16C-1D30B72FDE15}" type="slidenum">
              <a:rPr lang="en-US" smtClean="0"/>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09C85E2-57A2-4AF3-B789-D42D43B3D25B}" type="datetime1">
              <a:rPr lang="en-US" smtClean="0"/>
              <a:pPr/>
              <a:t>9/12/25</a:t>
            </a:fld>
            <a:endParaRPr lang="en-US"/>
          </a:p>
        </p:txBody>
      </p:sp>
      <p:sp>
        <p:nvSpPr>
          <p:cNvPr id="6" name="Footer Placeholder 5"/>
          <p:cNvSpPr>
            <a:spLocks noGrp="1"/>
          </p:cNvSpPr>
          <p:nvPr>
            <p:ph type="ftr" sz="quarter" idx="11"/>
          </p:nvPr>
        </p:nvSpPr>
        <p:spPr/>
        <p:txBody>
          <a:bodyPr/>
          <a:lstStyle/>
          <a:p>
            <a:r>
              <a:rPr lang="en-US"/>
              <a:t>aqadir@jinnah.edu.pk</a:t>
            </a:r>
          </a:p>
        </p:txBody>
      </p:sp>
      <p:sp>
        <p:nvSpPr>
          <p:cNvPr id="7" name="Slide Number Placeholder 6"/>
          <p:cNvSpPr>
            <a:spLocks noGrp="1"/>
          </p:cNvSpPr>
          <p:nvPr>
            <p:ph type="sldNum" sz="quarter" idx="12"/>
          </p:nvPr>
        </p:nvSpPr>
        <p:spPr/>
        <p:txBody>
          <a:bodyPr/>
          <a:lstStyle/>
          <a:p>
            <a:fld id="{572E1E52-8D30-4AFD-A16C-1D30B72FDE15}" type="slidenum">
              <a:rPr lang="en-US" smtClean="0"/>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997CA06-D7CE-4890-A3F1-3135E4ACF116}" type="datetime1">
              <a:rPr lang="en-US" smtClean="0"/>
              <a:pPr/>
              <a:t>9/12/25</a:t>
            </a:fld>
            <a:endParaRPr lang="en-US"/>
          </a:p>
        </p:txBody>
      </p:sp>
      <p:sp>
        <p:nvSpPr>
          <p:cNvPr id="6" name="Footer Placeholder 5"/>
          <p:cNvSpPr>
            <a:spLocks noGrp="1"/>
          </p:cNvSpPr>
          <p:nvPr>
            <p:ph type="ftr" sz="quarter" idx="11"/>
          </p:nvPr>
        </p:nvSpPr>
        <p:spPr/>
        <p:txBody>
          <a:bodyPr/>
          <a:lstStyle/>
          <a:p>
            <a:r>
              <a:rPr lang="en-US"/>
              <a:t>aqadir@jinnah.edu.pk</a:t>
            </a:r>
          </a:p>
        </p:txBody>
      </p:sp>
      <p:sp>
        <p:nvSpPr>
          <p:cNvPr id="7" name="Slide Number Placeholder 6"/>
          <p:cNvSpPr>
            <a:spLocks noGrp="1"/>
          </p:cNvSpPr>
          <p:nvPr>
            <p:ph type="sldNum" sz="quarter" idx="12"/>
          </p:nvPr>
        </p:nvSpPr>
        <p:spPr/>
        <p:txBody>
          <a:bodyPr/>
          <a:lstStyle/>
          <a:p>
            <a:fld id="{572E1E52-8D30-4AFD-A16C-1D30B72FDE15}" type="slidenum">
              <a:rPr lang="en-US" smtClean="0"/>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FE10F4-1E46-4B3A-BB3C-5BB86B91FCF0}" type="datetime1">
              <a:rPr lang="en-US" smtClean="0"/>
              <a:pPr/>
              <a:t>9/12/25</a:t>
            </a:fld>
            <a:endParaRPr lang="en-US"/>
          </a:p>
        </p:txBody>
      </p:sp>
      <p:sp>
        <p:nvSpPr>
          <p:cNvPr id="5" name="Footer Placeholder 4"/>
          <p:cNvSpPr>
            <a:spLocks noGrp="1"/>
          </p:cNvSpPr>
          <p:nvPr>
            <p:ph type="ftr" sz="quarter" idx="11"/>
          </p:nvPr>
        </p:nvSpPr>
        <p:spPr/>
        <p:txBody>
          <a:bodyPr/>
          <a:lstStyle/>
          <a:p>
            <a:r>
              <a:rPr lang="en-US"/>
              <a:t>aqadir@jinnah.edu.pk</a:t>
            </a:r>
          </a:p>
        </p:txBody>
      </p:sp>
      <p:sp>
        <p:nvSpPr>
          <p:cNvPr id="6" name="Slide Number Placeholder 5"/>
          <p:cNvSpPr>
            <a:spLocks noGrp="1"/>
          </p:cNvSpPr>
          <p:nvPr>
            <p:ph type="sldNum" sz="quarter" idx="12"/>
          </p:nvPr>
        </p:nvSpPr>
        <p:spPr/>
        <p:txBody>
          <a:bodyPr/>
          <a:lstStyle/>
          <a:p>
            <a:fld id="{572E1E52-8D30-4AFD-A16C-1D30B72FDE15}" type="slidenum">
              <a:rPr lang="en-US" smtClean="0"/>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E04E5BE-EC81-4D5C-A3D2-99514F260D1E}" type="datetime1">
              <a:rPr lang="en-US" smtClean="0"/>
              <a:pPr/>
              <a:t>9/12/25</a:t>
            </a:fld>
            <a:endParaRPr lang="en-US"/>
          </a:p>
        </p:txBody>
      </p:sp>
      <p:sp>
        <p:nvSpPr>
          <p:cNvPr id="5" name="Footer Placeholder 4"/>
          <p:cNvSpPr>
            <a:spLocks noGrp="1"/>
          </p:cNvSpPr>
          <p:nvPr>
            <p:ph type="ftr" sz="quarter" idx="11"/>
          </p:nvPr>
        </p:nvSpPr>
        <p:spPr/>
        <p:txBody>
          <a:bodyPr/>
          <a:lstStyle/>
          <a:p>
            <a:r>
              <a:rPr lang="en-US"/>
              <a:t>aqadir@jinnah.edu.pk</a:t>
            </a:r>
          </a:p>
        </p:txBody>
      </p:sp>
      <p:sp>
        <p:nvSpPr>
          <p:cNvPr id="6" name="Slide Number Placeholder 5"/>
          <p:cNvSpPr>
            <a:spLocks noGrp="1"/>
          </p:cNvSpPr>
          <p:nvPr>
            <p:ph type="sldNum" sz="quarter" idx="12"/>
          </p:nvPr>
        </p:nvSpPr>
        <p:spPr/>
        <p:txBody>
          <a:bodyPr/>
          <a:lstStyle/>
          <a:p>
            <a:fld id="{572E1E52-8D30-4AFD-A16C-1D30B72FDE1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6507548-04CD-468C-AADB-4954F33CB8D1}" type="datetime1">
              <a:rPr lang="en-US" smtClean="0"/>
              <a:pPr/>
              <a:t>9/12/25</a:t>
            </a:fld>
            <a:endParaRPr lang="en-US"/>
          </a:p>
        </p:txBody>
      </p:sp>
      <p:sp>
        <p:nvSpPr>
          <p:cNvPr id="6" name="Footer Placeholder 5"/>
          <p:cNvSpPr>
            <a:spLocks noGrp="1"/>
          </p:cNvSpPr>
          <p:nvPr>
            <p:ph type="ftr" sz="quarter" idx="11"/>
          </p:nvPr>
        </p:nvSpPr>
        <p:spPr/>
        <p:txBody>
          <a:bodyPr/>
          <a:lstStyle/>
          <a:p>
            <a:r>
              <a:rPr lang="en-US"/>
              <a:t>aqadir@jinnah.edu.pk</a:t>
            </a:r>
          </a:p>
        </p:txBody>
      </p:sp>
      <p:sp>
        <p:nvSpPr>
          <p:cNvPr id="7" name="Slide Number Placeholder 6"/>
          <p:cNvSpPr>
            <a:spLocks noGrp="1"/>
          </p:cNvSpPr>
          <p:nvPr>
            <p:ph type="sldNum" sz="quarter" idx="12"/>
          </p:nvPr>
        </p:nvSpPr>
        <p:spPr/>
        <p:txBody>
          <a:bodyPr/>
          <a:lstStyle/>
          <a:p>
            <a:fld id="{42AC90BD-678B-495C-AC87-66050D917D7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5453CA0-3D94-4304-8E28-6D402A88E755}" type="datetime1">
              <a:rPr lang="en-US" smtClean="0"/>
              <a:pPr/>
              <a:t>9/12/25</a:t>
            </a:fld>
            <a:endParaRPr lang="en-US"/>
          </a:p>
        </p:txBody>
      </p:sp>
      <p:sp>
        <p:nvSpPr>
          <p:cNvPr id="8" name="Footer Placeholder 7"/>
          <p:cNvSpPr>
            <a:spLocks noGrp="1"/>
          </p:cNvSpPr>
          <p:nvPr>
            <p:ph type="ftr" sz="quarter" idx="11"/>
          </p:nvPr>
        </p:nvSpPr>
        <p:spPr/>
        <p:txBody>
          <a:bodyPr/>
          <a:lstStyle/>
          <a:p>
            <a:r>
              <a:rPr lang="en-US"/>
              <a:t>aqadir@jinnah.edu.pk</a:t>
            </a:r>
          </a:p>
        </p:txBody>
      </p:sp>
      <p:sp>
        <p:nvSpPr>
          <p:cNvPr id="9" name="Slide Number Placeholder 8"/>
          <p:cNvSpPr>
            <a:spLocks noGrp="1"/>
          </p:cNvSpPr>
          <p:nvPr>
            <p:ph type="sldNum" sz="quarter" idx="12"/>
          </p:nvPr>
        </p:nvSpPr>
        <p:spPr/>
        <p:txBody>
          <a:bodyPr/>
          <a:lstStyle/>
          <a:p>
            <a:fld id="{42AC90BD-678B-495C-AC87-66050D917D7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96377E2-DFDA-4666-9543-3677B528C648}" type="datetime1">
              <a:rPr lang="en-US" smtClean="0"/>
              <a:pPr/>
              <a:t>9/12/25</a:t>
            </a:fld>
            <a:endParaRPr lang="en-US"/>
          </a:p>
        </p:txBody>
      </p:sp>
      <p:sp>
        <p:nvSpPr>
          <p:cNvPr id="4" name="Footer Placeholder 3"/>
          <p:cNvSpPr>
            <a:spLocks noGrp="1"/>
          </p:cNvSpPr>
          <p:nvPr>
            <p:ph type="ftr" sz="quarter" idx="11"/>
          </p:nvPr>
        </p:nvSpPr>
        <p:spPr/>
        <p:txBody>
          <a:bodyPr/>
          <a:lstStyle/>
          <a:p>
            <a:r>
              <a:rPr lang="en-US"/>
              <a:t>aqadir@jinnah.edu.pk</a:t>
            </a:r>
          </a:p>
        </p:txBody>
      </p:sp>
      <p:sp>
        <p:nvSpPr>
          <p:cNvPr id="5" name="Slide Number Placeholder 4"/>
          <p:cNvSpPr>
            <a:spLocks noGrp="1"/>
          </p:cNvSpPr>
          <p:nvPr>
            <p:ph type="sldNum" sz="quarter" idx="12"/>
          </p:nvPr>
        </p:nvSpPr>
        <p:spPr/>
        <p:txBody>
          <a:bodyPr/>
          <a:lstStyle/>
          <a:p>
            <a:fld id="{42AC90BD-678B-495C-AC87-66050D917D7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D56C19-4DE7-4EBF-B64E-B2F9CC70DBB3}" type="datetime1">
              <a:rPr lang="en-US" smtClean="0"/>
              <a:pPr/>
              <a:t>9/12/25</a:t>
            </a:fld>
            <a:endParaRPr lang="en-US"/>
          </a:p>
        </p:txBody>
      </p:sp>
      <p:sp>
        <p:nvSpPr>
          <p:cNvPr id="3" name="Footer Placeholder 2"/>
          <p:cNvSpPr>
            <a:spLocks noGrp="1"/>
          </p:cNvSpPr>
          <p:nvPr>
            <p:ph type="ftr" sz="quarter" idx="11"/>
          </p:nvPr>
        </p:nvSpPr>
        <p:spPr/>
        <p:txBody>
          <a:bodyPr/>
          <a:lstStyle/>
          <a:p>
            <a:r>
              <a:rPr lang="en-US"/>
              <a:t>aqadir@jinnah.edu.pk</a:t>
            </a:r>
          </a:p>
        </p:txBody>
      </p:sp>
      <p:sp>
        <p:nvSpPr>
          <p:cNvPr id="4" name="Slide Number Placeholder 3"/>
          <p:cNvSpPr>
            <a:spLocks noGrp="1"/>
          </p:cNvSpPr>
          <p:nvPr>
            <p:ph type="sldNum" sz="quarter" idx="12"/>
          </p:nvPr>
        </p:nvSpPr>
        <p:spPr/>
        <p:txBody>
          <a:bodyPr/>
          <a:lstStyle/>
          <a:p>
            <a:fld id="{42AC90BD-678B-495C-AC87-66050D917D7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40BBA7-56F1-4E37-B83D-C47D1FAA7833}" type="datetime1">
              <a:rPr lang="en-US" smtClean="0"/>
              <a:pPr/>
              <a:t>9/12/25</a:t>
            </a:fld>
            <a:endParaRPr lang="en-US"/>
          </a:p>
        </p:txBody>
      </p:sp>
      <p:sp>
        <p:nvSpPr>
          <p:cNvPr id="6" name="Footer Placeholder 5"/>
          <p:cNvSpPr>
            <a:spLocks noGrp="1"/>
          </p:cNvSpPr>
          <p:nvPr>
            <p:ph type="ftr" sz="quarter" idx="11"/>
          </p:nvPr>
        </p:nvSpPr>
        <p:spPr/>
        <p:txBody>
          <a:bodyPr/>
          <a:lstStyle/>
          <a:p>
            <a:r>
              <a:rPr lang="en-US"/>
              <a:t>aqadir@jinnah.edu.pk</a:t>
            </a:r>
          </a:p>
        </p:txBody>
      </p:sp>
      <p:sp>
        <p:nvSpPr>
          <p:cNvPr id="7" name="Slide Number Placeholder 6"/>
          <p:cNvSpPr>
            <a:spLocks noGrp="1"/>
          </p:cNvSpPr>
          <p:nvPr>
            <p:ph type="sldNum" sz="quarter" idx="12"/>
          </p:nvPr>
        </p:nvSpPr>
        <p:spPr/>
        <p:txBody>
          <a:bodyPr/>
          <a:lstStyle/>
          <a:p>
            <a:fld id="{42AC90BD-678B-495C-AC87-66050D917D7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0FB1408-4164-4D40-BA71-5315108AC2D9}" type="datetime1">
              <a:rPr lang="en-US" smtClean="0"/>
              <a:pPr/>
              <a:t>9/12/25</a:t>
            </a:fld>
            <a:endParaRPr lang="en-US"/>
          </a:p>
        </p:txBody>
      </p:sp>
      <p:sp>
        <p:nvSpPr>
          <p:cNvPr id="6" name="Footer Placeholder 5"/>
          <p:cNvSpPr>
            <a:spLocks noGrp="1"/>
          </p:cNvSpPr>
          <p:nvPr>
            <p:ph type="ftr" sz="quarter" idx="11"/>
          </p:nvPr>
        </p:nvSpPr>
        <p:spPr/>
        <p:txBody>
          <a:bodyPr/>
          <a:lstStyle/>
          <a:p>
            <a:r>
              <a:rPr lang="en-US"/>
              <a:t>aqadir@jinnah.edu.pk</a:t>
            </a:r>
          </a:p>
        </p:txBody>
      </p:sp>
      <p:sp>
        <p:nvSpPr>
          <p:cNvPr id="7" name="Slide Number Placeholder 6"/>
          <p:cNvSpPr>
            <a:spLocks noGrp="1"/>
          </p:cNvSpPr>
          <p:nvPr>
            <p:ph type="sldNum" sz="quarter" idx="12"/>
          </p:nvPr>
        </p:nvSpPr>
        <p:spPr/>
        <p:txBody>
          <a:bodyPr/>
          <a:lstStyle/>
          <a:p>
            <a:fld id="{42AC90BD-678B-495C-AC87-66050D917D7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theme" Target="../theme/theme3.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7A164F-CB86-4EBF-9E50-CD75856FD723}" type="datetime1">
              <a:rPr lang="en-US" smtClean="0"/>
              <a:pPr/>
              <a:t>9/12/25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aqadir@jinnah.edu.pk</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AC90BD-678B-495C-AC87-66050D917D7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2" r:id="rId12"/>
    <p:sldLayoutId id="2147483673" r:id="rId13"/>
    <p:sldLayoutId id="2147483674" r:id="rId14"/>
    <p:sldLayoutId id="2147483675" r:id="rId15"/>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557FEA-1A61-4D8F-ACEF-26BE8B1C8225}" type="datetime1">
              <a:rPr lang="en-US" smtClean="0"/>
              <a:pPr/>
              <a:t>9/12/25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aqadir@jinnah.edu.pk</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686890-B78D-4F12-914E-2C09982F997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B182F2-3150-48D4-8078-F5E101200B60}" type="datetime1">
              <a:rPr lang="en-US" smtClean="0"/>
              <a:pPr/>
              <a:t>9/12/25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aqadir@jinnah.edu.pk</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2E1E52-8D30-4AFD-A16C-1D30B72FDE1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rafiyz.github.io/courses/Algorithms/algo.ht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7D5D-0AD1-3712-B662-24C5C67DB86B}"/>
              </a:ext>
            </a:extLst>
          </p:cNvPr>
          <p:cNvSpPr>
            <a:spLocks noGrp="1"/>
          </p:cNvSpPr>
          <p:nvPr>
            <p:ph type="ctrTitle"/>
          </p:nvPr>
        </p:nvSpPr>
        <p:spPr>
          <a:xfrm>
            <a:off x="0" y="857251"/>
            <a:ext cx="9144000" cy="2632472"/>
          </a:xfrm>
        </p:spPr>
        <p:txBody>
          <a:bodyPr>
            <a:normAutofit/>
          </a:bodyPr>
          <a:lstStyle/>
          <a:p>
            <a:r>
              <a:rPr lang="en-US" dirty="0"/>
              <a:t>Design and Analysis of Algorithms</a:t>
            </a:r>
            <a:br>
              <a:rPr lang="en-US" dirty="0"/>
            </a:br>
            <a:br>
              <a:rPr lang="en-US"/>
            </a:br>
            <a:r>
              <a:rPr lang="en-US" b="1"/>
              <a:t>Brute Force Strategy</a:t>
            </a:r>
            <a:endParaRPr lang="en-US" dirty="0"/>
          </a:p>
        </p:txBody>
      </p:sp>
      <p:sp>
        <p:nvSpPr>
          <p:cNvPr id="3" name="Subtitle 2">
            <a:extLst>
              <a:ext uri="{FF2B5EF4-FFF2-40B4-BE49-F238E27FC236}">
                <a16:creationId xmlns:a16="http://schemas.microsoft.com/office/drawing/2014/main" id="{78ED2DA6-25B9-C648-81CC-551E422ED1CB}"/>
              </a:ext>
            </a:extLst>
          </p:cNvPr>
          <p:cNvSpPr>
            <a:spLocks noGrp="1"/>
          </p:cNvSpPr>
          <p:nvPr>
            <p:ph type="subTitle" idx="1"/>
          </p:nvPr>
        </p:nvSpPr>
        <p:spPr>
          <a:xfrm>
            <a:off x="1143000" y="4515512"/>
            <a:ext cx="6858000" cy="1241822"/>
          </a:xfrm>
        </p:spPr>
        <p:txBody>
          <a:bodyPr>
            <a:normAutofit fontScale="40000" lnSpcReduction="20000"/>
          </a:bodyPr>
          <a:lstStyle/>
          <a:p>
            <a:r>
              <a:rPr lang="en-US" dirty="0"/>
              <a:t>By </a:t>
            </a:r>
          </a:p>
          <a:p>
            <a:r>
              <a:rPr lang="en-US" sz="2475" b="1" dirty="0"/>
              <a:t>Dr Rafiullah Khan</a:t>
            </a:r>
          </a:p>
          <a:p>
            <a:r>
              <a:rPr lang="en-US" dirty="0"/>
              <a:t>Senior Lecturer ICS/IT</a:t>
            </a:r>
          </a:p>
          <a:p>
            <a:r>
              <a:rPr lang="en-US" dirty="0"/>
              <a:t>The University of Agriculture Peshawar, Pakistan</a:t>
            </a:r>
          </a:p>
          <a:p>
            <a:endParaRPr lang="en-US" dirty="0"/>
          </a:p>
          <a:p>
            <a:r>
              <a:rPr lang="en-US" dirty="0"/>
              <a:t>For resources, please visit: </a:t>
            </a:r>
            <a:r>
              <a:rPr lang="en-US" dirty="0">
                <a:hlinkClick r:id="rId2"/>
              </a:rPr>
              <a:t>https://rafiyz.github.io/courses/Algorithms/algo.htm</a:t>
            </a:r>
            <a:endParaRPr lang="en-US" dirty="0"/>
          </a:p>
          <a:p>
            <a:endParaRPr lang="en-US" dirty="0"/>
          </a:p>
          <a:p>
            <a:endParaRPr lang="en-US" dirty="0"/>
          </a:p>
        </p:txBody>
      </p:sp>
      <p:sp>
        <p:nvSpPr>
          <p:cNvPr id="5" name="TextBox 4">
            <a:extLst>
              <a:ext uri="{FF2B5EF4-FFF2-40B4-BE49-F238E27FC236}">
                <a16:creationId xmlns:a16="http://schemas.microsoft.com/office/drawing/2014/main" id="{5D8D299B-586E-C8E8-D9F3-5971D7CB5CA7}"/>
              </a:ext>
            </a:extLst>
          </p:cNvPr>
          <p:cNvSpPr txBox="1"/>
          <p:nvPr/>
        </p:nvSpPr>
        <p:spPr>
          <a:xfrm>
            <a:off x="2286000" y="3587119"/>
            <a:ext cx="4572000" cy="300082"/>
          </a:xfrm>
          <a:prstGeom prst="rect">
            <a:avLst/>
          </a:prstGeom>
          <a:noFill/>
        </p:spPr>
        <p:txBody>
          <a:bodyPr wrap="square">
            <a:spAutoFit/>
          </a:bodyPr>
          <a:lstStyle/>
          <a:p>
            <a:pPr algn="ctr"/>
            <a:r>
              <a:rPr lang="en-US" sz="1350" dirty="0"/>
              <a:t>Week 7</a:t>
            </a:r>
          </a:p>
        </p:txBody>
      </p:sp>
    </p:spTree>
    <p:extLst>
      <p:ext uri="{BB962C8B-B14F-4D97-AF65-F5344CB8AC3E}">
        <p14:creationId xmlns:p14="http://schemas.microsoft.com/office/powerpoint/2010/main" val="18488570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42AC90BD-678B-495C-AC87-66050D917D79}" type="slidenum">
              <a:rPr lang="en-US" smtClean="0"/>
              <a:pPr/>
              <a:t>10</a:t>
            </a:fld>
            <a:endParaRPr lang="en-US"/>
          </a:p>
        </p:txBody>
      </p:sp>
      <p:pic>
        <p:nvPicPr>
          <p:cNvPr id="4098" name="Picture 2"/>
          <p:cNvPicPr>
            <a:picLocks noChangeAspect="1" noChangeArrowheads="1"/>
          </p:cNvPicPr>
          <p:nvPr/>
        </p:nvPicPr>
        <p:blipFill>
          <a:blip r:embed="rId2" cstate="print"/>
          <a:srcRect/>
          <a:stretch>
            <a:fillRect/>
          </a:stretch>
        </p:blipFill>
        <p:spPr bwMode="auto">
          <a:xfrm>
            <a:off x="304800" y="533400"/>
            <a:ext cx="8610600" cy="3124200"/>
          </a:xfrm>
          <a:prstGeom prst="rect">
            <a:avLst/>
          </a:prstGeom>
          <a:noFill/>
          <a:ln w="9525">
            <a:noFill/>
            <a:miter lim="800000"/>
            <a:headEnd/>
            <a:tailEnd/>
          </a:ln>
        </p:spPr>
      </p:pic>
      <p:pic>
        <p:nvPicPr>
          <p:cNvPr id="4099" name="Picture 3"/>
          <p:cNvPicPr>
            <a:picLocks noChangeAspect="1" noChangeArrowheads="1"/>
          </p:cNvPicPr>
          <p:nvPr/>
        </p:nvPicPr>
        <p:blipFill>
          <a:blip r:embed="rId3" cstate="print"/>
          <a:srcRect/>
          <a:stretch>
            <a:fillRect/>
          </a:stretch>
        </p:blipFill>
        <p:spPr bwMode="auto">
          <a:xfrm>
            <a:off x="1219200" y="4191000"/>
            <a:ext cx="6248400" cy="2245028"/>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 </a:t>
            </a:r>
          </a:p>
        </p:txBody>
      </p:sp>
      <p:sp>
        <p:nvSpPr>
          <p:cNvPr id="3" name="Content Placeholder 2"/>
          <p:cNvSpPr>
            <a:spLocks noGrp="1"/>
          </p:cNvSpPr>
          <p:nvPr>
            <p:ph idx="1"/>
          </p:nvPr>
        </p:nvSpPr>
        <p:spPr/>
        <p:txBody>
          <a:bodyPr/>
          <a:lstStyle/>
          <a:p>
            <a:r>
              <a:rPr lang="en-US" dirty="0"/>
              <a:t>Exercise 3.1 – Solve at least 8 problems out of 14. If someone will solve all the problems, then he will get bonus marks</a:t>
            </a:r>
          </a:p>
        </p:txBody>
      </p:sp>
      <p:sp>
        <p:nvSpPr>
          <p:cNvPr id="5" name="Slide Number Placeholder 4"/>
          <p:cNvSpPr>
            <a:spLocks noGrp="1"/>
          </p:cNvSpPr>
          <p:nvPr>
            <p:ph type="sldNum" sz="quarter" idx="12"/>
          </p:nvPr>
        </p:nvSpPr>
        <p:spPr/>
        <p:txBody>
          <a:bodyPr/>
          <a:lstStyle/>
          <a:p>
            <a:fld id="{42AC90BD-678B-495C-AC87-66050D917D79}"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Sequential Search</a:t>
            </a:r>
            <a:endParaRPr lang="en-US" dirty="0"/>
          </a:p>
        </p:txBody>
      </p:sp>
      <p:sp>
        <p:nvSpPr>
          <p:cNvPr id="3" name="Content Placeholder 2"/>
          <p:cNvSpPr>
            <a:spLocks noGrp="1"/>
          </p:cNvSpPr>
          <p:nvPr>
            <p:ph idx="1"/>
          </p:nvPr>
        </p:nvSpPr>
        <p:spPr/>
        <p:txBody>
          <a:bodyPr/>
          <a:lstStyle/>
          <a:p>
            <a:r>
              <a:rPr lang="en-US" dirty="0"/>
              <a:t>simply compares successive elements of a given list with a given search key until either a match is encountered (successful search) or the list is exhausted without finding a match (unsuccessful search).</a:t>
            </a:r>
          </a:p>
        </p:txBody>
      </p:sp>
      <p:sp>
        <p:nvSpPr>
          <p:cNvPr id="5" name="Slide Number Placeholder 4"/>
          <p:cNvSpPr>
            <a:spLocks noGrp="1"/>
          </p:cNvSpPr>
          <p:nvPr>
            <p:ph type="sldNum" sz="quarter" idx="12"/>
          </p:nvPr>
        </p:nvSpPr>
        <p:spPr/>
        <p:txBody>
          <a:bodyPr/>
          <a:lstStyle/>
          <a:p>
            <a:fld id="{42AC90BD-678B-495C-AC87-66050D917D79}"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42AC90BD-678B-495C-AC87-66050D917D79}" type="slidenum">
              <a:rPr lang="en-US" smtClean="0"/>
              <a:pPr/>
              <a:t>13</a:t>
            </a:fld>
            <a:endParaRPr lang="en-US"/>
          </a:p>
        </p:txBody>
      </p:sp>
      <p:pic>
        <p:nvPicPr>
          <p:cNvPr id="1026" name="Picture 2"/>
          <p:cNvPicPr>
            <a:picLocks noChangeAspect="1" noChangeArrowheads="1"/>
          </p:cNvPicPr>
          <p:nvPr/>
        </p:nvPicPr>
        <p:blipFill>
          <a:blip r:embed="rId2" cstate="print"/>
          <a:srcRect/>
          <a:stretch>
            <a:fillRect/>
          </a:stretch>
        </p:blipFill>
        <p:spPr bwMode="auto">
          <a:xfrm>
            <a:off x="381000" y="1066800"/>
            <a:ext cx="8290944" cy="381000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Brute-Force String Matching</a:t>
            </a:r>
            <a:endParaRPr lang="en-US" dirty="0"/>
          </a:p>
        </p:txBody>
      </p:sp>
      <p:sp>
        <p:nvSpPr>
          <p:cNvPr id="3" name="Content Placeholder 2"/>
          <p:cNvSpPr>
            <a:spLocks noGrp="1"/>
          </p:cNvSpPr>
          <p:nvPr>
            <p:ph idx="1"/>
          </p:nvPr>
        </p:nvSpPr>
        <p:spPr>
          <a:xfrm>
            <a:off x="457200" y="1295401"/>
            <a:ext cx="8229600" cy="3810000"/>
          </a:xfrm>
        </p:spPr>
        <p:txBody>
          <a:bodyPr/>
          <a:lstStyle/>
          <a:p>
            <a:r>
              <a:rPr lang="en-US" dirty="0"/>
              <a:t>given a string of </a:t>
            </a:r>
            <a:r>
              <a:rPr lang="en-US" i="1" dirty="0"/>
              <a:t>n </a:t>
            </a:r>
            <a:r>
              <a:rPr lang="en-US" dirty="0"/>
              <a:t>characters called the </a:t>
            </a:r>
            <a:r>
              <a:rPr lang="en-US" b="1" i="1" dirty="0"/>
              <a:t>text and a string of m characters (m ≤ n) called the pattern, </a:t>
            </a:r>
            <a:r>
              <a:rPr lang="en-US" dirty="0"/>
              <a:t>find a substring of the text that matches the pattern.</a:t>
            </a:r>
          </a:p>
          <a:p>
            <a:r>
              <a:rPr lang="en-US" dirty="0"/>
              <a:t>To put it more precisely, we want to find </a:t>
            </a:r>
            <a:r>
              <a:rPr lang="en-US" i="1" dirty="0" err="1"/>
              <a:t>i</a:t>
            </a:r>
            <a:r>
              <a:rPr lang="en-US" i="1" dirty="0"/>
              <a:t>—the index of the leftmost character of the first matching substring </a:t>
            </a:r>
            <a:r>
              <a:rPr lang="en-US" dirty="0"/>
              <a:t>in the text—such that</a:t>
            </a:r>
          </a:p>
        </p:txBody>
      </p:sp>
      <p:sp>
        <p:nvSpPr>
          <p:cNvPr id="5" name="Slide Number Placeholder 4"/>
          <p:cNvSpPr>
            <a:spLocks noGrp="1"/>
          </p:cNvSpPr>
          <p:nvPr>
            <p:ph type="sldNum" sz="quarter" idx="12"/>
          </p:nvPr>
        </p:nvSpPr>
        <p:spPr/>
        <p:txBody>
          <a:bodyPr/>
          <a:lstStyle/>
          <a:p>
            <a:fld id="{42AC90BD-678B-495C-AC87-66050D917D79}" type="slidenum">
              <a:rPr lang="en-US" smtClean="0"/>
              <a:pPr/>
              <a:t>14</a:t>
            </a:fld>
            <a:endParaRPr lang="en-US"/>
          </a:p>
        </p:txBody>
      </p:sp>
      <p:pic>
        <p:nvPicPr>
          <p:cNvPr id="2050" name="Picture 2"/>
          <p:cNvPicPr>
            <a:picLocks noChangeAspect="1" noChangeArrowheads="1"/>
          </p:cNvPicPr>
          <p:nvPr/>
        </p:nvPicPr>
        <p:blipFill>
          <a:blip r:embed="rId2" cstate="print"/>
          <a:srcRect/>
          <a:stretch>
            <a:fillRect/>
          </a:stretch>
        </p:blipFill>
        <p:spPr bwMode="auto">
          <a:xfrm>
            <a:off x="990600" y="5029200"/>
            <a:ext cx="6684169" cy="5334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42AC90BD-678B-495C-AC87-66050D917D79}" type="slidenum">
              <a:rPr lang="en-US" smtClean="0"/>
              <a:pPr/>
              <a:t>15</a:t>
            </a:fld>
            <a:endParaRPr lang="en-US"/>
          </a:p>
        </p:txBody>
      </p:sp>
      <p:pic>
        <p:nvPicPr>
          <p:cNvPr id="3074" name="Picture 2"/>
          <p:cNvPicPr>
            <a:picLocks noChangeAspect="1" noChangeArrowheads="1"/>
          </p:cNvPicPr>
          <p:nvPr/>
        </p:nvPicPr>
        <p:blipFill>
          <a:blip r:embed="rId2" cstate="print"/>
          <a:srcRect/>
          <a:stretch>
            <a:fillRect/>
          </a:stretch>
        </p:blipFill>
        <p:spPr bwMode="auto">
          <a:xfrm>
            <a:off x="304800" y="533400"/>
            <a:ext cx="8294670" cy="1066800"/>
          </a:xfrm>
          <a:prstGeom prst="rect">
            <a:avLst/>
          </a:prstGeom>
          <a:noFill/>
          <a:ln w="9525">
            <a:noFill/>
            <a:miter lim="800000"/>
            <a:headEnd/>
            <a:tailEnd/>
          </a:ln>
        </p:spPr>
      </p:pic>
      <p:sp>
        <p:nvSpPr>
          <p:cNvPr id="7" name="Rectangle 6"/>
          <p:cNvSpPr/>
          <p:nvPr/>
        </p:nvSpPr>
        <p:spPr>
          <a:xfrm>
            <a:off x="228600" y="1828800"/>
            <a:ext cx="8610600" cy="1384995"/>
          </a:xfrm>
          <a:prstGeom prst="rect">
            <a:avLst/>
          </a:prstGeom>
        </p:spPr>
        <p:txBody>
          <a:bodyPr wrap="square">
            <a:spAutoFit/>
          </a:bodyPr>
          <a:lstStyle/>
          <a:p>
            <a:r>
              <a:rPr lang="en-US" sz="2800" dirty="0"/>
              <a:t>If matches other than the first one need to be found, a string-matching algorithm can simply continue working until the entire text is exhausted.</a:t>
            </a:r>
          </a:p>
        </p:txBody>
      </p:sp>
      <p:sp>
        <p:nvSpPr>
          <p:cNvPr id="8" name="Rectangle 7"/>
          <p:cNvSpPr/>
          <p:nvPr/>
        </p:nvSpPr>
        <p:spPr>
          <a:xfrm>
            <a:off x="228600" y="3200400"/>
            <a:ext cx="8382000" cy="3108543"/>
          </a:xfrm>
          <a:prstGeom prst="rect">
            <a:avLst/>
          </a:prstGeom>
        </p:spPr>
        <p:txBody>
          <a:bodyPr wrap="square">
            <a:spAutoFit/>
          </a:bodyPr>
          <a:lstStyle/>
          <a:p>
            <a:r>
              <a:rPr lang="en-US" sz="2800" dirty="0"/>
              <a:t>A brute-force algorithm for the string-matching problem is quite obvious:</a:t>
            </a:r>
          </a:p>
          <a:p>
            <a:r>
              <a:rPr lang="en-US" sz="2800" dirty="0"/>
              <a:t>align the pattern against the first </a:t>
            </a:r>
            <a:r>
              <a:rPr lang="en-US" sz="2800" i="1" dirty="0"/>
              <a:t>m characters of the text and start matching the </a:t>
            </a:r>
            <a:r>
              <a:rPr lang="en-US" sz="2800" dirty="0"/>
              <a:t>corresponding pairs of characters from left to right until either all the </a:t>
            </a:r>
            <a:r>
              <a:rPr lang="en-US" sz="2800" i="1" dirty="0"/>
              <a:t>m pairs </a:t>
            </a:r>
            <a:r>
              <a:rPr lang="en-US" sz="2800" dirty="0"/>
              <a:t>of the characters match (then the algorithm can stop) or a mismatching pair is encountered.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Slide Number Placeholder 4"/>
          <p:cNvSpPr>
            <a:spLocks noGrp="1"/>
          </p:cNvSpPr>
          <p:nvPr>
            <p:ph type="sldNum" sz="quarter" idx="12"/>
          </p:nvPr>
        </p:nvSpPr>
        <p:spPr/>
        <p:txBody>
          <a:bodyPr/>
          <a:lstStyle/>
          <a:p>
            <a:fld id="{42AC90BD-678B-495C-AC87-66050D917D79}" type="slidenum">
              <a:rPr lang="en-US" smtClean="0"/>
              <a:pPr/>
              <a:t>16</a:t>
            </a:fld>
            <a:endParaRPr lang="en-US"/>
          </a:p>
        </p:txBody>
      </p:sp>
      <p:pic>
        <p:nvPicPr>
          <p:cNvPr id="5122" name="Picture 2"/>
          <p:cNvPicPr>
            <a:picLocks noGrp="1" noChangeAspect="1" noChangeArrowheads="1"/>
          </p:cNvPicPr>
          <p:nvPr>
            <p:ph idx="1"/>
          </p:nvPr>
        </p:nvPicPr>
        <p:blipFill>
          <a:blip r:embed="rId2" cstate="print"/>
          <a:srcRect/>
          <a:stretch>
            <a:fillRect/>
          </a:stretch>
        </p:blipFill>
        <p:spPr bwMode="auto">
          <a:xfrm>
            <a:off x="380999" y="2057400"/>
            <a:ext cx="8405091" cy="30480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42AC90BD-678B-495C-AC87-66050D917D79}" type="slidenum">
              <a:rPr lang="en-US" smtClean="0"/>
              <a:pPr/>
              <a:t>17</a:t>
            </a:fld>
            <a:endParaRPr lang="en-US"/>
          </a:p>
        </p:txBody>
      </p:sp>
      <p:pic>
        <p:nvPicPr>
          <p:cNvPr id="4098" name="Picture 2"/>
          <p:cNvPicPr>
            <a:picLocks noChangeAspect="1" noChangeArrowheads="1"/>
          </p:cNvPicPr>
          <p:nvPr/>
        </p:nvPicPr>
        <p:blipFill>
          <a:blip r:embed="rId2" cstate="print"/>
          <a:srcRect/>
          <a:stretch>
            <a:fillRect/>
          </a:stretch>
        </p:blipFill>
        <p:spPr bwMode="auto">
          <a:xfrm>
            <a:off x="304800" y="1066800"/>
            <a:ext cx="8915400" cy="4616358"/>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i="1"/>
              <a:t>A </a:t>
            </a:r>
            <a:r>
              <a:rPr lang="en-US" i="1" dirty="0"/>
              <a:t>man put a pair of rabbits in a place surrounded </a:t>
            </a:r>
            <a:r>
              <a:rPr lang="en-US" dirty="0"/>
              <a:t>by a wall. </a:t>
            </a:r>
          </a:p>
          <a:p>
            <a:r>
              <a:rPr lang="en-US" dirty="0"/>
              <a:t>How many pairs of rabbits will be there in a year if the initial pair of rabbits (male and female) are newborn </a:t>
            </a:r>
          </a:p>
          <a:p>
            <a:r>
              <a:rPr lang="en-US" dirty="0"/>
              <a:t>and all rabbit pairs are not fertile during their first month of life but thereafter give birth to one new male/female pair at the end of every month?</a:t>
            </a:r>
          </a:p>
        </p:txBody>
      </p:sp>
      <p:sp>
        <p:nvSpPr>
          <p:cNvPr id="5" name="Slide Number Placeholder 4"/>
          <p:cNvSpPr>
            <a:spLocks noGrp="1"/>
          </p:cNvSpPr>
          <p:nvPr>
            <p:ph type="sldNum" sz="quarter" idx="12"/>
          </p:nvPr>
        </p:nvSpPr>
        <p:spPr/>
        <p:txBody>
          <a:bodyPr/>
          <a:lstStyle/>
          <a:p>
            <a:fld id="{42AC90BD-678B-495C-AC87-66050D917D79}"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Computing the </a:t>
            </a:r>
            <a:r>
              <a:rPr lang="en-US" b="1" i="1" dirty="0"/>
              <a:t>nth Fibonacci Number</a:t>
            </a:r>
            <a:endParaRPr lang="en-US" dirty="0"/>
          </a:p>
        </p:txBody>
      </p:sp>
      <p:sp>
        <p:nvSpPr>
          <p:cNvPr id="3" name="Content Placeholder 2"/>
          <p:cNvSpPr>
            <a:spLocks noGrp="1"/>
          </p:cNvSpPr>
          <p:nvPr>
            <p:ph idx="1"/>
          </p:nvPr>
        </p:nvSpPr>
        <p:spPr/>
        <p:txBody>
          <a:bodyPr/>
          <a:lstStyle/>
          <a:p>
            <a:r>
              <a:rPr lang="pt-BR" i="1" dirty="0"/>
              <a:t>F(n) = F(n − 1) + F(n − 2) for n &gt; 1</a:t>
            </a:r>
          </a:p>
          <a:p>
            <a:r>
              <a:rPr lang="en-US" i="1" dirty="0"/>
              <a:t>F(0) = 0, F(1) = 1.</a:t>
            </a:r>
            <a:endParaRPr lang="en-US" dirty="0"/>
          </a:p>
        </p:txBody>
      </p:sp>
      <p:sp>
        <p:nvSpPr>
          <p:cNvPr id="5" name="Slide Number Placeholder 4"/>
          <p:cNvSpPr>
            <a:spLocks noGrp="1"/>
          </p:cNvSpPr>
          <p:nvPr>
            <p:ph type="sldNum" sz="quarter" idx="12"/>
          </p:nvPr>
        </p:nvSpPr>
        <p:spPr/>
        <p:txBody>
          <a:bodyPr/>
          <a:lstStyle/>
          <a:p>
            <a:fld id="{42AC90BD-678B-495C-AC87-66050D917D79}"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4525963"/>
          </a:xfrm>
        </p:spPr>
        <p:txBody>
          <a:bodyPr>
            <a:normAutofit fontScale="92500" lnSpcReduction="10000"/>
          </a:bodyPr>
          <a:lstStyle/>
          <a:p>
            <a:r>
              <a:rPr lang="en-US" i="1" dirty="0"/>
              <a:t>Brute force is a straightforward approach to solving a problem, usually </a:t>
            </a:r>
            <a:r>
              <a:rPr lang="en-US" dirty="0"/>
              <a:t>directly based on the problem statement and definitions of the concepts involved.</a:t>
            </a:r>
          </a:p>
          <a:p>
            <a:r>
              <a:rPr lang="en-US" dirty="0"/>
              <a:t>Just do it approach</a:t>
            </a:r>
          </a:p>
          <a:p>
            <a:r>
              <a:rPr lang="en-US" dirty="0"/>
              <a:t>Easy to apply</a:t>
            </a:r>
          </a:p>
          <a:p>
            <a:r>
              <a:rPr lang="en-US" dirty="0"/>
              <a:t>Exponentiation problem: compute </a:t>
            </a:r>
            <a:r>
              <a:rPr lang="en-US" b="1" i="1" dirty="0"/>
              <a:t>a</a:t>
            </a:r>
            <a:r>
              <a:rPr lang="en-US" b="1" i="1" baseline="30000" dirty="0"/>
              <a:t>n</a:t>
            </a:r>
            <a:r>
              <a:rPr lang="en-US" b="1" i="1" dirty="0"/>
              <a:t> </a:t>
            </a:r>
            <a:r>
              <a:rPr lang="en-US" i="1" dirty="0"/>
              <a:t>for </a:t>
            </a:r>
            <a:r>
              <a:rPr lang="en-US" dirty="0"/>
              <a:t>nonzero number </a:t>
            </a:r>
            <a:r>
              <a:rPr lang="en-US" b="1" i="1" dirty="0"/>
              <a:t>a</a:t>
            </a:r>
            <a:r>
              <a:rPr lang="en-US" i="1" dirty="0"/>
              <a:t> and nonnegative integer </a:t>
            </a:r>
            <a:r>
              <a:rPr lang="en-US" b="1" i="1" dirty="0"/>
              <a:t>n</a:t>
            </a:r>
            <a:r>
              <a:rPr lang="en-US" i="1" dirty="0"/>
              <a:t>.</a:t>
            </a:r>
          </a:p>
          <a:p>
            <a:r>
              <a:rPr lang="en-US" dirty="0"/>
              <a:t>By the definition of exponentiation</a:t>
            </a:r>
          </a:p>
        </p:txBody>
      </p:sp>
      <p:sp>
        <p:nvSpPr>
          <p:cNvPr id="5" name="Slide Number Placeholder 4"/>
          <p:cNvSpPr>
            <a:spLocks noGrp="1"/>
          </p:cNvSpPr>
          <p:nvPr>
            <p:ph type="sldNum" sz="quarter" idx="12"/>
          </p:nvPr>
        </p:nvSpPr>
        <p:spPr/>
        <p:txBody>
          <a:bodyPr/>
          <a:lstStyle/>
          <a:p>
            <a:fld id="{42AC90BD-678B-495C-AC87-66050D917D79}" type="slidenum">
              <a:rPr lang="en-US" smtClean="0"/>
              <a:pPr/>
              <a:t>4</a:t>
            </a:fld>
            <a:endParaRPr lang="en-US"/>
          </a:p>
        </p:txBody>
      </p:sp>
      <p:pic>
        <p:nvPicPr>
          <p:cNvPr id="2050" name="Picture 2"/>
          <p:cNvPicPr>
            <a:picLocks noChangeAspect="1" noChangeArrowheads="1"/>
          </p:cNvPicPr>
          <p:nvPr/>
        </p:nvPicPr>
        <p:blipFill>
          <a:blip r:embed="rId2" cstate="print"/>
          <a:srcRect/>
          <a:stretch>
            <a:fillRect/>
          </a:stretch>
        </p:blipFill>
        <p:spPr bwMode="auto">
          <a:xfrm>
            <a:off x="2895600" y="4953000"/>
            <a:ext cx="2971800" cy="1035121"/>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Not a source of clever and efficient algorithm</a:t>
            </a:r>
          </a:p>
          <a:p>
            <a:r>
              <a:rPr lang="en-US" dirty="0"/>
              <a:t>But….. the brute-force approach should not be overlooked as an important algorithm design strategy</a:t>
            </a:r>
          </a:p>
          <a:p>
            <a:r>
              <a:rPr lang="en-US" dirty="0"/>
              <a:t>applicable to a very wide variety of problems</a:t>
            </a:r>
          </a:p>
        </p:txBody>
      </p:sp>
      <p:sp>
        <p:nvSpPr>
          <p:cNvPr id="5" name="Slide Number Placeholder 4"/>
          <p:cNvSpPr>
            <a:spLocks noGrp="1"/>
          </p:cNvSpPr>
          <p:nvPr>
            <p:ph type="sldNum" sz="quarter" idx="12"/>
          </p:nvPr>
        </p:nvSpPr>
        <p:spPr/>
        <p:txBody>
          <a:bodyPr/>
          <a:lstStyle/>
          <a:p>
            <a:fld id="{42AC90BD-678B-495C-AC87-66050D917D79}"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Sorting</a:t>
            </a:r>
          </a:p>
        </p:txBody>
      </p:sp>
      <p:sp>
        <p:nvSpPr>
          <p:cNvPr id="3" name="Content Placeholder 2"/>
          <p:cNvSpPr>
            <a:spLocks noGrp="1"/>
          </p:cNvSpPr>
          <p:nvPr>
            <p:ph idx="1"/>
          </p:nvPr>
        </p:nvSpPr>
        <p:spPr/>
        <p:txBody>
          <a:bodyPr>
            <a:normAutofit lnSpcReduction="10000"/>
          </a:bodyPr>
          <a:lstStyle/>
          <a:p>
            <a:r>
              <a:rPr lang="en-US" dirty="0"/>
              <a:t>Selection sort by scanning the entire given list to find its smallest element and exchange it with the first element, putting the smallest element in its final position in the sorted list and then scan the list, starting with the second element, to find the smallest among the last </a:t>
            </a:r>
            <a:r>
              <a:rPr lang="en-US" i="1" dirty="0"/>
              <a:t>n − 1 elements and exchange it with the second </a:t>
            </a:r>
            <a:r>
              <a:rPr lang="en-US" dirty="0"/>
              <a:t>element, putting the second smallest element in its final position, and so on</a:t>
            </a:r>
          </a:p>
        </p:txBody>
      </p:sp>
      <p:sp>
        <p:nvSpPr>
          <p:cNvPr id="5" name="Slide Number Placeholder 4"/>
          <p:cNvSpPr>
            <a:spLocks noGrp="1"/>
          </p:cNvSpPr>
          <p:nvPr>
            <p:ph type="sldNum" sz="quarter" idx="12"/>
          </p:nvPr>
        </p:nvSpPr>
        <p:spPr/>
        <p:txBody>
          <a:bodyPr/>
          <a:lstStyle/>
          <a:p>
            <a:fld id="{42AC90BD-678B-495C-AC87-66050D917D79}"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42AC90BD-678B-495C-AC87-66050D917D79}" type="slidenum">
              <a:rPr lang="en-US" smtClean="0"/>
              <a:pPr/>
              <a:t>7</a:t>
            </a:fld>
            <a:endParaRPr lang="en-US"/>
          </a:p>
        </p:txBody>
      </p:sp>
      <p:pic>
        <p:nvPicPr>
          <p:cNvPr id="3074" name="Picture 2"/>
          <p:cNvPicPr>
            <a:picLocks noChangeAspect="1" noChangeArrowheads="1"/>
          </p:cNvPicPr>
          <p:nvPr/>
        </p:nvPicPr>
        <p:blipFill>
          <a:blip r:embed="rId2" cstate="print"/>
          <a:srcRect/>
          <a:stretch>
            <a:fillRect/>
          </a:stretch>
        </p:blipFill>
        <p:spPr bwMode="auto">
          <a:xfrm>
            <a:off x="304800" y="990600"/>
            <a:ext cx="8396577" cy="3657600"/>
          </a:xfrm>
          <a:prstGeom prst="rect">
            <a:avLst/>
          </a:prstGeom>
          <a:noFill/>
          <a:ln w="9525">
            <a:noFill/>
            <a:miter lim="800000"/>
            <a:headEnd/>
            <a:tailEnd/>
          </a:ln>
        </p:spPr>
      </p:pic>
      <p:pic>
        <p:nvPicPr>
          <p:cNvPr id="3075" name="Picture 3"/>
          <p:cNvPicPr>
            <a:picLocks noChangeAspect="1" noChangeArrowheads="1"/>
          </p:cNvPicPr>
          <p:nvPr/>
        </p:nvPicPr>
        <p:blipFill>
          <a:blip r:embed="rId3" cstate="print"/>
          <a:srcRect/>
          <a:stretch>
            <a:fillRect/>
          </a:stretch>
        </p:blipFill>
        <p:spPr bwMode="auto">
          <a:xfrm>
            <a:off x="1524000" y="5334000"/>
            <a:ext cx="7350276" cy="981075"/>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Bubble Sort</a:t>
            </a:r>
            <a:endParaRPr lang="en-US" dirty="0"/>
          </a:p>
        </p:txBody>
      </p:sp>
      <p:sp>
        <p:nvSpPr>
          <p:cNvPr id="3" name="Content Placeholder 2"/>
          <p:cNvSpPr>
            <a:spLocks noGrp="1"/>
          </p:cNvSpPr>
          <p:nvPr>
            <p:ph idx="1"/>
          </p:nvPr>
        </p:nvSpPr>
        <p:spPr/>
        <p:txBody>
          <a:bodyPr/>
          <a:lstStyle/>
          <a:p>
            <a:r>
              <a:rPr lang="en-US" dirty="0"/>
              <a:t>compare adjacent elements of the list and exchange them if they are out of order</a:t>
            </a:r>
          </a:p>
          <a:p>
            <a:r>
              <a:rPr lang="en-US" dirty="0"/>
              <a:t>By doing it repeatedly, we end up “bubbling up” the largest element to the last position on the list</a:t>
            </a:r>
          </a:p>
          <a:p>
            <a:r>
              <a:rPr lang="en-US" dirty="0"/>
              <a:t>The next pass bubbles up the second largest element, and so on, until after </a:t>
            </a:r>
            <a:r>
              <a:rPr lang="en-US" i="1" dirty="0"/>
              <a:t>n − 1 passes the list is sorted.</a:t>
            </a:r>
            <a:endParaRPr lang="en-US" dirty="0"/>
          </a:p>
        </p:txBody>
      </p:sp>
      <p:sp>
        <p:nvSpPr>
          <p:cNvPr id="5" name="Slide Number Placeholder 4"/>
          <p:cNvSpPr>
            <a:spLocks noGrp="1"/>
          </p:cNvSpPr>
          <p:nvPr>
            <p:ph type="sldNum" sz="quarter" idx="12"/>
          </p:nvPr>
        </p:nvSpPr>
        <p:spPr/>
        <p:txBody>
          <a:bodyPr/>
          <a:lstStyle/>
          <a:p>
            <a:fld id="{42AC90BD-678B-495C-AC87-66050D917D79}"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42AC90BD-678B-495C-AC87-66050D917D79}" type="slidenum">
              <a:rPr lang="en-US" smtClean="0"/>
              <a:pPr/>
              <a:t>9</a:t>
            </a:fld>
            <a:endParaRPr lang="en-US"/>
          </a:p>
        </p:txBody>
      </p:sp>
      <p:pic>
        <p:nvPicPr>
          <p:cNvPr id="5122" name="Picture 2"/>
          <p:cNvPicPr>
            <a:picLocks noChangeAspect="1" noChangeArrowheads="1"/>
          </p:cNvPicPr>
          <p:nvPr/>
        </p:nvPicPr>
        <p:blipFill>
          <a:blip r:embed="rId2" cstate="print"/>
          <a:srcRect/>
          <a:stretch>
            <a:fillRect/>
          </a:stretch>
        </p:blipFill>
        <p:spPr bwMode="auto">
          <a:xfrm>
            <a:off x="838200" y="681328"/>
            <a:ext cx="7315199" cy="5383193"/>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815</TotalTime>
  <Words>616</Words>
  <Application>Microsoft Macintosh PowerPoint</Application>
  <PresentationFormat>On-screen Show (4:3)</PresentationFormat>
  <Paragraphs>54</Paragraphs>
  <Slides>17</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17</vt:i4>
      </vt:variant>
    </vt:vector>
  </HeadingPairs>
  <TitlesOfParts>
    <vt:vector size="23" baseType="lpstr">
      <vt:lpstr>Arial</vt:lpstr>
      <vt:lpstr>Calibri</vt:lpstr>
      <vt:lpstr>Verdana</vt:lpstr>
      <vt:lpstr>Office Theme</vt:lpstr>
      <vt:lpstr>1_Custom Design</vt:lpstr>
      <vt:lpstr>Custom Design</vt:lpstr>
      <vt:lpstr>Design and Analysis of Algorithms  Brute Force Strategy</vt:lpstr>
      <vt:lpstr>PowerPoint Presentation</vt:lpstr>
      <vt:lpstr>Computing the nth Fibonacci Number</vt:lpstr>
      <vt:lpstr>PowerPoint Presentation</vt:lpstr>
      <vt:lpstr>PowerPoint Presentation</vt:lpstr>
      <vt:lpstr>Sorting</vt:lpstr>
      <vt:lpstr>PowerPoint Presentation</vt:lpstr>
      <vt:lpstr>Bubble Sort</vt:lpstr>
      <vt:lpstr>PowerPoint Presentation</vt:lpstr>
      <vt:lpstr>PowerPoint Presentation</vt:lpstr>
      <vt:lpstr>Assignment </vt:lpstr>
      <vt:lpstr>Sequential Search</vt:lpstr>
      <vt:lpstr>PowerPoint Presentation</vt:lpstr>
      <vt:lpstr>Brute-Force String Matching</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Analysis of Algorithms CS5123</dc:title>
  <dc:creator>Dr. M. Abdul Qadir</dc:creator>
  <cp:lastModifiedBy>rafiullah khan</cp:lastModifiedBy>
  <cp:revision>127</cp:revision>
  <dcterms:created xsi:type="dcterms:W3CDTF">2010-09-06T07:03:57Z</dcterms:created>
  <dcterms:modified xsi:type="dcterms:W3CDTF">2025-09-12T10:34:52Z</dcterms:modified>
</cp:coreProperties>
</file>